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corner of the housetop, than with a contentious woman in a wide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l of the wicked desireth evil: his neighbour findeth no favour in his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corner is punished, the simple is made wise: and when the wise is instructed, he receiveth knowle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man considereth the house of the wicked; how the wicked are overthrown to their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stoppeth his ears at the cry of the poor, he also shall cry, but shall not be hea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n secret pacifieth anger, and a present in the bosom strong wr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oy to the righteous to do judgment; but it is a destruction to the workers of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that wandereth out of the way of understanding shall rest in the congregation of the d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leasure shall be a poor man: he that loveth wine and oil shall not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s a ransom for the righteous; and the treacherous cometh in the stead of the up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heart is in the hand of the LORD as the watercourses: he turneth it whithersoever he wil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a desert land, than with a contentious and fretful wo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precious treasure and oil in the dwelling of the wise; but a foolish man swalloweth it u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olloweth after righteousness and mercy findeth life, righteousness, and honou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caleth the city of the mighty, and bringeth down the strength of the confidence thereo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his mouth and his tongue keepeth his soul from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and haughty man, scorner is his name, he worketh in the arrogance of prid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slothful killeth him; for his hands refuse to labou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coveteth greedily all the day long: but the righteous giveth and withholdeth no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: how much more, when he bringeth it with a wicked mind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perish: but the man that heareth shall speak unchalleng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ay of a man is right in his own eyes: but the LORD weigheth the hear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hardeneth his face: but as for the upright, he ordereth his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isdom nor understanding nor counsel against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 is prepared against the day of battle: but victory is of the LORD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o justice and judgment is more acceptable to the LORD than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igh look, and a proud heart, even the lamp of the wicked, is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diligent tend only to plenteousness: but every one that is hasty hasteth only to w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tting of treasures by a lying tongue is a vapour driven to and fro; they that seek them seek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olence of the wicked shall sweep them away; because they refuse to d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him that is laden with guilt is exceeding crooked: but as for the pure, his work is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2026-06-19T22:41:09Z</dcterms:created>
  <dcterms:modified xsi:type="dcterms:W3CDTF">2026-06-19T22:41:09Z</dcterms:modified>
  <dc:title>Bible.com.au: PROVERBS 21:1-31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