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 mocker, strong drink a brawler; and whosoever erreth thereby is not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rror of a king is as the roaring of a lion: he that provoketh him to anger sinneth against his own l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honour for a man to keep aloof from strife: but every fool will be quarrel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will not plow by reason of the winter; therefore he shall beg in harvest, and have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n the heart of man is like deep water; but a man of understanding will draw it 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men wilt proclaim every one his own kindness: but a faithful man who can fin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st man that walketh in his integrity, blessed are his children after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that sitteth on the throne of judgment scattereth away all evil with his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ay, I have made my heart clean, I am pure from my s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, and divers measures, both of them alike are an abomination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child maketh himself known by his doings, whether his work be pure, and whether it be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ing ear, and the seeing eye, the LORD hath made even both of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ot sleep, lest thou come to poverty; open thine eyes, and thou shalt be satisfied with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aught, it is naught, saith the buyer: but when he is gone his way, then he boaste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old, and abundance of rubies: but the lips of knowledge are a precious jew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; and hold him in pledge that is surety for strang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d of falsehood is sweet to a man; but afterwards his mouth shall be filled with grav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urpose is established by counsel: and by wise guidance make thou wa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about as a talebearer revealeth secrets: therefore meddle not with him that openeth wide his lip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urseth his father or his mother, his lamp shall be put out in the blackest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may be gotten hastily at the beginning; but the end thereof shall not be bles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will recompense evil: wait on the LORD, and he shall save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 are an abomination to the LORD; and a false balance is not go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oings are of the LORD; how then can man understand his wa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nare to a man rashly to say, It is holy, and after vows to make inqui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winnoweth the wicked, and bringeth the threshing wheel 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man is the lamp of the LORD, searching all the innermost parts of the bell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preserve the king: and his throne is upholden by merc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young men is their strength: and the beauty of old men is the hoary he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pes that wound cleanse away evil: and strokes reach the innermost parts of the bel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PROVERBS 20:1-30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