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722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0:1-3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say, I have made my heart clean, I am pure from my sin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vers weights, and divers measures, both of them alike are an abomination to the LOR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a child maketh himself known by his doings, whether his work be pure, and whether it be righ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ing ear, and the seeing eye, the LORD hath made even both of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ve not sleep, lest thou come to poverty; open thine eyes, and thou shalt be satisfied with brea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naught, it is naught, saith the buyer: but when he is gone his way, then he boasteth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gold, and abundance of rubies: but the lips of knowledge are a precious jewe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is garment that is surety for a stranger; and hold him in pledge that is surety for stranger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ad of falsehood is sweet to a man; but afterwards his mouth shall be filled with grave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purpose is established by counsel: and by wise guidance make thou war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ne is a mocker, strong drink a brawler; and whosoever erreth thereby is not wis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oeth about as a talebearer revealeth secrets: therefore meddle not with him that openeth wide his lip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 curseth his father or his mother, his lamp shall be put out in the blackest darkn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 inheritance may be gotten hastily at the beginning; but the end thereof shall not be bless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not thou, I will recompense evil: wait on the LORD, and he shall save the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vers weights are an abomination to the LORD; and a false balance is not goo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goings are of the LORD; how then can man understand his way?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 snare to a man rashly to say, It is holy, and after vows to make inquir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se king winnoweth the wicked, and bringeth the threshing wheel over the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of man is the lamp of the LORD, searching all the innermost parts of the belly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rcy and truth preserve the king: and his throne is upholden by mercy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error of a king is as the roaring of a lion: he that provoketh him to anger sinneth against his own lif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lory of young men is their strength: and the beauty of old men is the hoary hea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ipes that wound cleanse away evil: and strokes reach the innermost parts of the belly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n honour for a man to keep aloof from strife: but every fool will be quarrelling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lothful will not plow by reason of the winter; therefore he shall beg in harvest, and have nothing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unsel in the heart of man is like deep water; but a man of understanding will draw it ou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t men wilt proclaim every one his own kindness: but a faithful man who can find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just man that walketh in his integrity, blessed are his children after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g that sitteth on the throne of judgment scattereth away all evil with his ey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2026-05-30T15:46:46Z</dcterms:created>
  <dcterms:modified xsi:type="dcterms:W3CDTF">2026-05-30T15:46:46Z</dcterms:modified>
  <dc:title>Bible.com.au: PROVERBS 20:1-30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