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slide" Target="slides/slide21.xml"/>
  <Relationship Id="rId24" Type="http://schemas.openxmlformats.org/officeDocument/2006/relationships/slide" Target="slides/slide22.xml"/>
  <Relationship Id="rId25" Type="http://schemas.openxmlformats.org/officeDocument/2006/relationships/slide" Target="slides/slide23.xml"/>
  <Relationship Id="rId26" Type="http://schemas.openxmlformats.org/officeDocument/2006/relationships/slide" Target="slides/slide24.xml"/>
  <Relationship Id="rId27" Type="http://schemas.openxmlformats.org/officeDocument/2006/relationships/presProps" Target="presProps.xml"/>
  <Relationship Id="rId28" Type="http://schemas.openxmlformats.org/officeDocument/2006/relationships/viewProps" Target="viewProps.xml"/>
  <Relationship Id="rId29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01215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ROVERBS 2:1-22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RV-CE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My son, if thou wilt receive my words, and lay up my commandments with thee;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So that thou incline thine ear unto wisdom, and apply thine heart to understanding;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Yea, if thou cry after discernment, and lift up thy voice for understanding;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f thou seek her as silver, and search for her as for hid treasures;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n shalt thou understand the fear of the LORD, and find the knowledge of God.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the LORD giveth wisdom; out of his mouth cometh knowledge and understanding: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layeth up sound wisdom for the upright, he is a shield to them that walk in integrity;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at he may guard the paths of judgment, and preserve the way of his saints.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n shalt thou understand righteousness and judgment, and equity, yea, every good path.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wisdom shall enter into thine heart, and knowledge shall be pleasant unto thy soul;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Discretion shall watch over thee, understanding shall keep thee: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o deliver thee from the way of evil, from the men that speak froward things;]]>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o forsake the paths of uprightness, to walk in the ways of darkness;]]>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o rejoice to do evil, and delight in the frowardness of evil;]]>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o are crooked in their ways, and perverse in their paths:]]>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o deliver thee from the strange woman, even from the stranger which flattereth with her words;]]>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ich forsaketh the friend of her youth, and forgetteth the covenant of her God:]]>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her house inclineth unto death, and her paths unto the dead:]]>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one that go unto her return again, neither do they attain unto the paths of life:]]>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at thou mayest walk in the way of good men, and keep the paths of the righteous.]]>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the upright shall dwell in the land, and the perfect shall remain in it.]]>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the wicked shall be cut off from the land, and they that deal treacherously shall be rooted out of it.]]>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24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2026-06-20T22:51:20Z</dcterms:created>
  <dcterms:modified xsi:type="dcterms:W3CDTF">2026-06-20T22:51:20Z</dcterms:modified>
  <dc:title>Bible.com.au: PROVERBS 2:1-22 (RV-CE)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