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thou wilt receive my words, and lay up my commandments with thee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ou incline thine ear unto wisdom, and apply thine heart to understanding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f thou cry after discernment, and lift up thy voice for understanding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seek her as silver, and search for her as for hid treasure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t thou understand the fear of the LORD, and find the knowledge of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giveth wisdom; out of his mouth cometh knowledge and understanding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ayeth up sound wisdom for the upright, he is a shield to them that walk in integrity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may guard the paths of judgment, and preserve the way of his sain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t thou understand righteousness and judgment, and equity, yea, every good pa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sdom shall enter into thine heart, and knowledge shall be pleasant unto thy soul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cretion shall watch over thee, understanding shall keep thee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liver thee from the way of evil, from the men that speak froward things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forsake the paths of uprightness, to walk in the ways of darknes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rejoice to do evil, and delight in the frowardness of evil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re crooked in their ways, and perverse in their paths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liver thee from the strange woman, even from the stranger which flattereth with her words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forsaketh the friend of her youth, and forgetteth the covenant of her God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r house inclineth unto death, and her paths unto the dead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that go unto her return again, neither do they attain unto the paths of life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mayest walk in the way of good men, and keep the paths of the righteou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upright shall dwell in the land, and the perfect shall remain in 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cked shall be cut off from the land, and they that deal treacherously shall be rooted out of i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2026-10-12T05:44:04Z</dcterms:created>
  <dcterms:modified xsi:type="dcterms:W3CDTF">2026-10-12T05:44:04Z</dcterms:modified>
  <dc:title>Bible.com.au: PROVERBS 2:1-22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