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98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understand righteousness and judgment, and equity, yea, every good p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shall enter into thine heart, and knowledge shall be pleasant unto thy soul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retion shall watch over thee, understanding shall keep the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e from the way of evil, from the men that speak froward thing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orsake the paths of uprightness, to walk in the ways of darknes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joice to do evil, and delight in the frowardness of evil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crooked in their ways, and perverse in their path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e from the strange woman, even from the stranger which flattereth with her word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forsaketh the friend of her youth, and forgetteth the covenant of her Go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house inclineth unto death, and her paths unto the dead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wilt receive my words, and lay up my commandments with thee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that go unto her return again, neither do they attain unto the paths of life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walk in the way of good men, and keep the paths of the righteo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pright shall dwell in the land, and the perfect shall remain in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shall be cut off from the land, and they that deal treacherously shall be rooted out of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ou incline thine ear unto wisdom, and apply thine heart to understand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f thou cry after discernment, and lift up thy voice for understand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k her as silver, and search for her as for hid treasure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understand the fear of the LORD, and find the knowledge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iveth wisdom; out of his mouth cometh knowledge and understanding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ayeth up sound wisdom for the upright, he is a shield to them that walk in integrity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ay guard the paths of judgment, and preserve the way of his sai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2026-06-21T22:50:23Z</dcterms:created>
  <dcterms:modified xsi:type="dcterms:W3CDTF">2026-06-21T22:50:23Z</dcterms:modified>
  <dc:title>Bible.com.au: PROVERBS 2:1-22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