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righteousness and judgment, and equity, yea, every good p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shall enter into thine heart, and knowledge shall be pleasant unto thy sou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shall watch over thee, understanding shall keep the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way of evil, from the men that speak froward thing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sake the paths of uprightness, to walk in the ways of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joice to do evil, and delight in the frowardness of evi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crooked in their ways, and perverse in their path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strange woman, even from the stranger which flattereth with her word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forsaketh the friend of her youth, and forgetteth the covenant of her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inclineth unto death, and her paths unto the dea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 receive my words, and lay up my commandments with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that go unto her return again, neither do they attain unto the paths of lif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walk in the way of good men, and keep the paths of the righte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shall dwell in the land, and the perfect shall remain i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be cut off from the land, and they that deal treacherously shall be rooted out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ou incline thine ear unto wisdom, and apply thine heart to understand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thou cry after discernment, and lift up thy voice for 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k her as silver, and search for her as for hid treasur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the fear of the LORD, and find the knowledge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th wisdom; out of his mouth cometh knowledge and understanding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yeth up sound wisdom for the upright, he is a shield to them that walk in integrit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guard the paths of judgment, and preserve the way of his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2026-08-10T21:06:22Z</dcterms:created>
  <dcterms:modified xsi:type="dcterms:W3CDTF">2026-08-10T21:06:22Z</dcterms:modified>
  <dc:title>Bible.com.au: PROVERBS 2:1-22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