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shall not be unpunished; and he that uttereth lies shall peri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cate living is not seemly for a fool; much less for a servant to have rule over prin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retion of a man maketh him slow to anger; and it is his glory to pass over a transgress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wrath is as the roaring of a lion; but his favour is as dew upon the gr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son is the calamity of his father: and the contentions of a wife are a continual dropp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use and riches are an inheritance from fathers: but a prudent wife is from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othfulness casteth into a deep sleep; and the idle soul shall suffer hung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keepeth the commandment keepeth his soul: but he that is careless of his ways shall di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pity upon the poor lendeth unto the LORD, and his good deed will he pay him aga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sten thy son, seeing there is hope; and set not thy heart on his destruc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the poor that walketh in his integrity than he that perverse in his lips and is a foo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of great wrath shall bear the penalty: for if thou deliver him, thou must do it yet aga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counsel, and receive instruction, that thou mayest be wise in thy latter e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many devices in a man’s heart; but the counsel of the LORD, that shall sta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of a man is the measure of his kindness: and a poor man is better than a lia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tendeth to life: and he that hath it shall abide satisfied; he shall not be visited with evi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uggard burieth his hand in the dish, and will not so much as bring it to his mouth ag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mite a scorner, and the simple will learn prudence: and reprove one that hath understanding, and he will understand knowledg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poileth his father, and chaseth away his mother, is a son that causeth shame and bringeth reproac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ase, my son, to hear instruction only to err from the words of knowledg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thless witness mocketh at judgment: and the mouth of the wicked swalloweth iniqui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, that the soul be without knowledge is not good; and he that hasteth with his feet sinne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s are prepared for scorners, and stripes for the back of fool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ishness of man subverteth his way; and his heart fretteth against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addeth many friends: but the poor is separated from his frie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shall not be unpunished; and he that uttereth lies shall not escap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will entreat the favour of the liberal man: and every man is a friend to him that giveth gif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brethren of the poor do hate him: how much more do his friends go far from him! he pursueth them with words, but they are go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etteth wisdom loveth his own soul: he that keepeth understanding shall find go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2026-09-01T20:22:36Z</dcterms:created>
  <dcterms:modified xsi:type="dcterms:W3CDTF">2026-09-01T20:22:36Z</dcterms:modified>
  <dc:title>Bible.com.au: PROVERBS 19:1-29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