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023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; and he that uttereth lies sha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cate living is not seemly for a fool; much less for a servant to have rule over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retion of a man maketh him slow to anger; and it is his glory to pass over a transgress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wrath is as the roaring of a lion; but his favour is as dew up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the calamity of his father: and the contentions of a wife are a continual dropp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and riches are an inheritance from fathers: but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othfulness casteth into a deep sleep; and the idle soul shall suffer hu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commandment keepeth his soul: but he that is careless of his ways sha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pity upon the poor lendeth unto the LORD, and his good deed will he pay him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en thy son, seeing there is hope; and set not thy heart on his destruc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 than he that perverse in his lips and is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great wrath shall bear the penalty: for if thou deliver him, thou must do it ye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counsel, and receive instruction, that thou mayest be wise in thy latter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devices in a man’s heart; but the counsel of the LORD, that shall 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a man is the measure of his kindness: and a poor man is bette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tendeth to life: and he that hath it shall abide satisfied; he shall not be visited with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burieth his hand in the dish, and will not so much as bring it to his mouth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te a scorner, and the simple will learn prudence: and reprove one that hath understanding, and he will understand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oileth his father, and chaseth away his mother, is a son that causeth shame and bringeth reproa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, my son, to hear instruction only to err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witness mocketh at judgment: and the mouth of the wicked swalloweth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at the soul be without knowledge is not good; and he that hasteth with his feet sinn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 prepared for scorners, and stripes for the back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man subverteth his way; and his heart fretteth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ddeth many friends: but the poor is separated from his fri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; and he that uttereth lies shall not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entreat the favour of the liberal man: and every man is a friend to him that giveth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of the poor do hate him: how much more do his friends go far from him! he pursueth them with words, but they are g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wisdom loveth his own soul: he that keepeth understanding shall fi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2026-06-30T02:21:36Z</dcterms:created>
  <dcterms:modified xsi:type="dcterms:W3CDTF">2026-06-30T02:21:36Z</dcterms:modified>
  <dc:title>Bible.com.au: PROVERBS 19:1-29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