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8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that is slack in his work is brother to him that is a destroy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me of the LORD is a strong tower: the righteous runneth into it, and is saf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man’s wealth is his strong city, and as an high wall in his own imagina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destruction the heart of man is haughty, and before honour goeth humil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iveth answer before he heareth, it is folly and shame unto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a man will sustain his infirmity; but a broken spirit who can bear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prudent getteth knowledge; and the ear of the wise seeketh knowledg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gift maketh room for him, and bringeth him before great m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pleadeth his cause first seemeth just; but his neighbour cometh and searcheth him ou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t causeth contentions to cease, and parteth between the might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eparateth himself seeketh his own desire, and rageth against all sound wisdo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other offended is harder to be won than a strong city: and such contentions are like the bars of a cast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belly shall be filled with the fruit of his mouth; with the increase of his lips shall he be satisfi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th and life are in the power of the tongue; and they that love it shall eat the fruit thereof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findeth a wife findeth a good thing, and obtaineth favour of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useth entreaties: but the rich answereth roughl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maketh many friends doeth it to his own destruction: but there is a friend that sticketh closer than a broth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hath no delight in understanding, but only that his heart may reveal itsel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cometh, there cometh also contempt, and with ignominy cometh reproac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 man’s mouth are as deep waters; the wellspring of wisdom is as a flowing broo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ccept the person of the wicked is not good, nor to turn aside the righteous in judg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’s lips enter into contention, and his mouth calleth for strip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’s mouth is his destruction, and his lips are the snare of his sou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 whisperer are as dainty, morsels, and they go down into the innermost parts of the bell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2026-08-10T21:06:47Z</dcterms:created>
  <dcterms:modified xsi:type="dcterms:W3CDTF">2026-08-10T21:06:47Z</dcterms:modified>
  <dc:title>Bible.com.au: PROVERBS 18:1-24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