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5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that is slack in his work is brother to him that is a destroy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 is a strong tower: the righteous runneth into it, and is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’s wealth is his strong city, and as an high wall in his own imagin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destruction the heart of man is haughty, and before honour goeth humil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iveth answer before he heareth, it is folly and shame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a man will sustain his infirmity; but a broken spirit who can bea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prudent getteth knowledge; and the ear of the wise seeketh knowle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gift maketh room for him, and bringeth him before great m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leadeth his cause first seemeth just; but his neighbour cometh and searcheth him ou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causeth contentions to cease, and parteth between the migh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parateth himself seeketh his own desire, and rageth against all sound 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other offended is harder to be won than a strong city: and such contentions are like the bars of a cas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belly shall be filled with the fruit of his mouth; with the increase of his lips shall he be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life are in the power of the tongue; and they that love it shall eat the fruit thereo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indeth a wife findeth a good thing, and obtaineth favour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useth entreaties: but the rich answereth rough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maketh many friends doeth it to his own destruction: but there is a friend that sticketh closer than a bro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hath no delight in understanding, but only that his heart may reveal itsel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cometh, there cometh also contempt, and with ignominy cometh repro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man’s mouth are as deep waters; the wellspring of wisdom is as a flowing broo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ccept the person of the wicked is not good, nor to turn aside the righteous in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lips enter into contention, and his mouth calleth for strip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mouth is his destruction, and his lips are the snare of his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whisperer are as dainty, morsels, and they go down into the innermost parts of the bel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2026-06-19T23:55:17Z</dcterms:created>
  <dcterms:modified xsi:type="dcterms:W3CDTF">2026-06-19T23:55:17Z</dcterms:modified>
  <dc:title>Bible.com.au: PROVERBS 18:1-24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