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0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a transgression seeketh love: but he that harpeth on a matter separateth chief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buke entereth deeper into one that hath understanding than an hundred stripes into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an seeketh only rebellion; therefore a cruel messenger shall be sent against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bear robbed of her whelps meet a man, rather than a fool in his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wardeth evil for good, evil shall not depart from his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strife is as when one letteth out water: therefore leave off contention, before there be quarrell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justifieth the wicked, and he that condemneth the righteous, both of them alike are an abomination to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there a price in the hand of a fool to buy wisdom, seeing he hath no understanding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th at all times, and a brother is born for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void of understanding striketh hands, and becometh surety in the presence of his neighbou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ry morsel and quietness therewith, than an house full of feasting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transgression that loveth strife: he that raiseth high his gate seeketh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froward heart findeth no good: and he that hath a perverse tongue falleth into mischie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getteth a fool doeth it to his sorrow: and the father of a fool hath no j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is a good medicine: but a broken spirit drieth up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taketh a gift out of the bosom, to pervert the ways of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before the face of him that hath understanding: but the eyes of a fool are in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a grief to his father, and bitterness to her that ba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o punish the righteous is not good, nor to smite the noble for their upright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areth his words hath knowledge: and he that is of a cool spirit is a man of understand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fool, when he holdeth his peace, is counted wise: when he shutteth his lips, he is esteemed as prud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that dealeth wisely shall have rule over a son that causeth shame, and shall have part in the inheritance among the brethr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ing pot is for silver, and the furnace for gold: but the LORD trieth the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-doer giveth heed to wicked lips; and a liar giveth ear to a mischievous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mocketh the poor reproacheth his Maker: and he that is glad at calamity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the crown of old men; and the glory of children are their fa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llent speech becometh not a fool: much less do lying lips a pri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s as a precious stone in the eyes of him that hath it: whithersoever it turneth, it prosper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2026-06-15T08:06:47Z</dcterms:created>
  <dcterms:modified xsi:type="dcterms:W3CDTF">2026-06-15T08:06:47Z</dcterms:modified>
  <dc:title>Bible.com.au: PROVERBS 17:1-28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