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5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heart deviseth his way: but the LORD directeth his step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ivine sentence is in the lips of the king: his mouth shall not transgress in judgmen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just balance and scales are the LORD’S: all the weights of the bag are his wor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n abomination to kings to commit wickedness: for the throne is established by righteous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 lips are the delight or kings; and they love him that speaketh r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rath of a king is as messengers of death: but a wise man will pacify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light of the king’s countenance is life; and his favour is as a cloud of the latter rai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better is it to get wisdom than gold! yea, to get understanding is rather to be chosen than sil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way of the upright is to depart from evil: he that keepeth his way preserveth his sou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de goeth before destruction, and an haughty spirit before a fa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eparations of the heart belong to man: but the answer of the tongue is from the LO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t is to be of a lowly spirit with the poor, than to divide the spoil with the prou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iveth heed unto the word shall find good: and whoso trusteth in the LORD, happy is h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in heart shall be called prudent: and the sweetness of the lips increaseth learni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derstanding is a wellspring of life unto him that hath it: but the correction of fools is their foll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wise instructeth his mouth, and addeth learning to his lip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ant words are as an honeycomb, sweet to the soul, and health to the bon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way which seemeth right unto a man, but the end thereof are the ways of dea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ppetite of the labouring man laboureth for him; for his mouth craveth it of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rthless man deviseth mischief: and in his lips there is as a scorching fir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oward man scattereth abroad strife: and a whisperer separateth chief friend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ways of a man are clean in his own eyes: but the LORD weigheth the spirit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of violence enticeth his neighbour, and leadeth him in a way that is not goo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hutteth his eyes, it is to devise froward things: he that compresseth his lips bringeth evil to pas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ary head is a crown of glory, it shall be found in the way of righteousnes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slow to anger is better than the mighty; and he that ruleth his spirit than he that taketh a city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t is cast into the lap; but the whole disposing thereof is of the LOR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it thy works unto the LORD, and thy thoughts shall be establish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made every thing for its own end: yea, even the wicked for the day of evi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one that is proud in heart is an abomination to the LORD: though hand join in hand, he shall not be unpunish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mercy and truth iniquity is purged: and by the fear of the LORD men depart from evi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man’s ways please the LORD, he maketh even his enemies to be at peace with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little with righteousness than great revenues with injusti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2026-06-19T23:55:07Z</dcterms:created>
  <dcterms:modified xsi:type="dcterms:W3CDTF">2026-06-19T23:55:07Z</dcterms:modified>
  <dc:title>Bible.com.au: PROVERBS 16:1-33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