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presProps" Target="presProps.xml"/>
  <Relationship Id="rId39" Type="http://schemas.openxmlformats.org/officeDocument/2006/relationships/viewProps" Target="viewProps.xml"/>
  <Relationship Id="rId4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925115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6:1-3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an’s heart deviseth his way: but the LORD directeth his step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divine sentence is in the lips of the king: his mouth shall not transgress in judgment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just balance and scales are the LORD’S: all the weights of the bag are his work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an abomination to kings to commit wickedness: for the throne is established by righteousnes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ighteous lips are the delight or kings; and they love him that speaketh righ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rath of a king is as messengers of death: but a wise man will pacify it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light of the king’s countenance is life; and his favour is as a cloud of the latter rai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w much better is it to get wisdom than gold! yea, to get understanding is rather to be chosen than silver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ighway of the upright is to depart from evil: he that keepeth his way preserveth his soul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ide goeth before destruction, and an haughty spirit before a fall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preparations of the heart belong to man: but the answer of the tongue is from the LORD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it is to be of a lowly spirit with the poor, than to divide the spoil with the proud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giveth heed unto the word shall find good: and whoso trusteth in the LORD, happy is h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ise in heart shall be called prudent: and the sweetness of the lips increaseth learning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derstanding is a wellspring of life unto him that hath it: but the correction of fools is their folly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eart of the wise instructeth his mouth, and addeth learning to his lip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leasant words are as an honeycomb, sweet to the soul, and health to the bone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a way which seemeth right unto a man, but the end thereof are the ways of death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appetite of the labouring man laboureth for him; for his mouth craveth it of him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orthless man deviseth mischief: and in his lips there is as a scorching fire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froward man scattereth abroad strife: and a whisperer separateth chief friend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ways of a man are clean in his own eyes: but the LORD weigheth the spirits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man of violence enticeth his neighbour, and leadeth him in a way that is not good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shutteth his eyes, it is to devise froward things: he that compresseth his lips bringeth evil to pass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hoary head is a crown of glory, it shall be found in the way of righteousness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that is slow to anger is better than the mighty; and he that ruleth his spirit than he that taketh a city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t is cast into the lap; but the whole disposing thereof is of the LORD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ommit thy works unto the LORD, and thy thoughts shall be established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th made every thing for its own end: yea, even the wicked for the day of evil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ry one that is proud in heart is an abomination to the LORD: though hand join in hand, he shall not be unpunish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y mercy and truth iniquity is purged: and by the fear of the LORD men depart from evil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a man’s ways please the LORD, he maketh even his enemies to be at peace with hi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tter is a little with righteousness than great revenues with injustic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73">
  <a:themeElements>
    <a:clrScheme name="Theme7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2026-06-19T22:40:42Z</dcterms:created>
  <dcterms:modified xsi:type="dcterms:W3CDTF">2026-06-19T22:40:42Z</dcterms:modified>
  <dc:title>Bible.com.au: PROVERBS 16:1-33 (RV-CE)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