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wicked is an abomination to the LORD: but he loveth him that followeth after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grievous correction for him that forsaketh the way: and he that hateth reproof shall di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ol and Abaddon are before the LORD: how much more then the hearts of the children of men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corner loveth not to be reproved: he will not go unto the 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maketh a cheerful countenance: but by sorrow of heart the spirit is broke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him that hath understanding seeketh knowledge: but the mouth of fools feedeth on fol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days of the afflicted are evil: but he that is of a cheerful heart hath a continual fea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little with the fear of the LORD, than great treasure and trouble therewi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inner of herbs where love is, than a stalled ox and hatred therewi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rathful man stirreth up contention: but he that is slow to anger appeaseth str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FT answer turneth away wrath: but a grievous word stirreth up ang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sluggard is as an hedge of thorns: but the path of the upright is made an high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on maketh a glad father: but a foolish man despiseth his moth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y is joy to him that is void of wisdom: but a man of understanding maketh straight his go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o counsel, purposes are disappointed: but in the multitude of counsellors they are establish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hath joy in the answer of his mouth: and a word in due season, how good is it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wise the way of life goeth upward, that he may depart from Sheol benea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root up the house of the proud: but he will establish the border of the wido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devices are an abomination to the LORD: but pleasant words are pur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greedy of gain troubleth his own house: but he that hateth gifts shall liv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righteous studieth to answer: but the mouth of the wicked poureth out evil thing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of the wise uttereth knowledge aright: but the mouth of fools poureth out fol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far from the wicked: but he heareth the prayer of the righteou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ght of the eyes rejoiceth the heart: and good tidings make the bones f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 that hearkeneth to the reproof of life shall abide among the wis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fuseth correction despiseth his own soul: but he that hearkeneth to reproof getteth understand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instruction of wisdom; and before honour goeth humility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the LORD are in every place, keeping watch upon the evil and the go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olesome tongue is a tree of life: but perverseness therein is a breaking of the spir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despiseth his father’s correction: but he that regardeth reproof getteth prude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use of the righteous is much treasure: but in the revenues of the wicked is troub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the wise disperse knowledge: but the heart of the foolish doeth not so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crifice of the wicked is an abomination to the LORD: but the prayer of the upright is his deligh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2026-06-19T22:41:43Z</dcterms:created>
  <dcterms:modified xsi:type="dcterms:W3CDTF">2026-06-19T22:41:43Z</dcterms:modified>
  <dc:title>Bible.com.au: PROVERBS 15:1-33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