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 make a mock at guilt: but among the upright there is good wi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knoweth its own bitterness; and a stranger doth not intermeddle with its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 the wicked shall be overthrown: but the tent of the upright shall flour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which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laughter the heart is sorrowful; and the end of mirth is heavi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ckslider in heart shall be filled with his own ways: and a good man shall be satisfied from him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believeth every word: but the prudent man looketh well to his go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feareth, and departeth from evil: but the fool beareth himself insolently, and is confide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oon angry will deal foolishly: and a man of wicked devices is h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inherit folly: but the prudent are crowned with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ise woman buildeth her house: but the foolish plucketh it down with her own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bow before the good; and the wicked at the gates of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is hated even of his own neighbour: but the rich hath many frie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spiseth his neighbour sinneth: but he that hath pity on the poor, happy is h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ey not err that devise evil? but mercy and truth shall be to them that devise go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labour there is profit: but the talk of the lips tendeth only to penur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of the wise is their riches: but the folly of fools is only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e witness delivereth souls: but he that uttereth lies causeth dece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ear of the LORD is strong confidence: and his children shall have a place of refug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 fountain of life, to depart from the snare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people is the king’s glory: but in the want of people is the destruction of the pri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in his uprightness feareth the LORD: but he that is perverse in his ways despise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anger is of great understanding: but he that is hasty of spirit exalteth fo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heart is the life of the flesh: but envy is the rottenness of the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reproacheth his Maker: but he that hath mercy on the needy honoureth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thrust down in his evil-doing: but the righteous hath hope in his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steth in the heart of him that hath understanding: but that which is in the inward part of fools is made kn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exalteth a nation: but sin is a reproach to any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favour is toward a servant that dealeth wisely: but his wrath shall be against him that causeth sha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uth of the foolish is a rod of pride: but the lips of the wise shall preser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oxen are, the crib is clean: but much increase is by the strength of the ox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witness will not lie: but a false witness uttereth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seeketh wisdom, and findeth it not: but knowledge is easy unto him that hath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into the presence of a foolish man, and thou shalt not perceive in him the lips of knowle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prudent is to understand his way: but the folly of fools is dece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2026-08-10T21:07:14Z</dcterms:created>
  <dcterms:modified xsi:type="dcterms:W3CDTF">2026-08-10T21:07:14Z</dcterms:modified>
  <dc:title>Bible.com.au: PROVERBS 14:1-35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