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presProps" Target="presProps.xml"/>
  <Relationship Id="rId41" Type="http://schemas.openxmlformats.org/officeDocument/2006/relationships/viewProps" Target="viewProps.xml"/>
  <Relationship Id="rId4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19480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4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oolish make a mock at guilt: but among the upright there is good will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rt knoweth its own bitterness; and a stranger doth not intermeddle with its jo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ouse of the wicked shall be overthrown: but the tent of the upright shall flouris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a way which seemeth right unto a man, but the end thereof are the ways of deat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in laughter the heart is sorrowful; and the end of mirth is heavines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ackslider in heart shall be filled with his own ways: and a good man shall be satisfied from himself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imple believeth every word: but the prudent man looketh well to his going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se man feareth, and departeth from evil: but the fool beareth himself insolently, and is confiden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is soon angry will deal foolishly: and a man of wicked devices is hate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imple inherit folly: but the prudent are crowned with knowledg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wise woman buildeth her house: but the foolish plucketh it down with her own hand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vil bow before the good; and the wicked at the gates of the righteou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oor is hated even of his own neighbour: but the rich hath many friend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despiseth his neighbour sinneth: but he that hath pity on the poor, happy is h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they not err that devise evil? but mercy and truth shall be to them that devise goo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all labour there is profit: but the talk of the lips tendeth only to penury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rown of the wise is their riches: but the folly of fools is only folly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rue witness delivereth souls: but he that uttereth lies causeth deceit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fear of the LORD is strong confidence: and his children shall have a place of refug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ear of the LORD is a fountain of life, to depart from the snares of death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multitude of people is the king’s glory: but in the want of people is the destruction of the princ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walketh in his uprightness feareth the LORD: but he that is perverse in his ways despiseth him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is slow to anger is of great understanding: but he that is hasty of spirit exalteth folly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und heart is the life of the flesh: but envy is the rottenness of the bones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oppresseth the poor reproacheth his Maker: but he that hath mercy on the needy honoureth him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is thrust down in his evil-doing: but the righteous hath hope in his death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resteth in the heart of him that hath understanding: but that which is in the inward part of fools is made known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ghteousness exalteth a nation: but sin is a reproach to any people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’s favour is toward a servant that dealeth wisely: but his wrath shall be against him that causeth shame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mouth of the foolish is a rod of pride: but the lips of the wise shall preserve the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no oxen are, the crib is clean: but much increase is by the strength of the ox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aithful witness will not lie: but a false witness uttereth li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corner seeketh wisdom, and findeth it not: but knowledge is easy unto him that hath understanding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 into the presence of a foolish man, and thou shalt not perceive in him the lips of knowledg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sdom of the prudent is to understand his way: but the folly of fools is decei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">
  <a:themeElements>
    <a:clrScheme name="Theme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2026-06-23T01:35:30Z</dcterms:created>
  <dcterms:modified xsi:type="dcterms:W3CDTF">2026-06-23T01:35:30Z</dcterms:modified>
  <dc:title>Bible.com.au: PROVERBS 14:1-35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