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9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righteous rejoiceth: but the lamp of the wicked shall be put ou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pride cometh only contention: but with the well advised is wisdo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gotten by vanity shall be diminished: but he that gathereth by labour shall have increa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deferred maketh the heart sick: but when the desire cometh, it is a tree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despiseth the word bringeth destruction on himself: but he that feareth the commandment shall be reward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wise is a fountain of life, to depart from the snares of dea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understanding giveth favour: but the way of the treacherous is rugg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rudent man worketh with knowledge: but a fool spreadeth out fol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essenger falleth into evil: but a faithful ambassador is heal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verty and shame shall be to him that refuseth correction: but he that regardeth reproof sha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heareth his father’s instruction: but a scorner heareth not rebuk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accomplished is sweet to the soul: but it is an abomination to fools to depart from evi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with wise men, and thou shalt be wise: but the companion of fools shall smart for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ursueth sinners: but the righteous shall be recompensed with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leaveth an inheritance to his children’s children; and the wealth of the sinner is laid up for the righteo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food is in the tillage of the poor: but there is that is destroyed by reason of injusti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areth his rod hateth his son: but he that loveth him chasteneth him betim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eateth to the satisfying of his soul: but the belly of the wicked shall wan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eat good by the fruit of his mouth: but the soul of the treacherous shall eat viole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uardeth his mouth keepeth his life: but he that openeth wide his lips shall have destruc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ul of the sluggard desireth, and hath nothing: but the soul of the diligent shall be made f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hateth lying: but a wicked man is loathsome, and cometh to sh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guardeth him that is upright in the way: but wickedness overthroweth the sinn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maketh himself rich, yet hath nothing: there is that maketh himself poor, yet hath great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of a man’s life is his riches: but the poor heareth no threate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2026-06-26T11:24:23Z</dcterms:created>
  <dcterms:modified xsi:type="dcterms:W3CDTF">2026-06-26T11:24:23Z</dcterms:modified>
  <dc:title>Bible.com.au: PROVERBS 13:1-25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