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2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loveth correction loveth knowledge: but he that hateth reproof is brutis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ood man shall obtain favour of the LORD: but a man of wicked devices will he condem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shall not be established by wickedness: but the root of the righteous shall never be mov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virtuous woman is a crown to her husband: but she that maketh ashamed is as rottenness in his bon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houghts of the righteous are just: but the counsels of the wicked are decei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the wicked are of lying in wait for blood: but the mouth of the upright shall deliver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are overthrown, and are not: but the house of the righteous shall stan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shall be commended according to his wisdom: but he that is of a perverse heart shall be despis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s he that is lightly esteemed, and hath a servant, than he that honoureth himself, and lacketh brea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righteous man regardeth the life of his beast: but the tender mercies of the wicked are crue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tilleth his land shall have plenty of bread: but he that followeth after vain persons is void of understanding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desireth the net of evil men: but the root of the righteous yieldeth frui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transgression of the lips is a snare to the evil man: but the righteous shall come out of troubl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shall be satisfied with good by the fruit of his mouth: and the doings of a man’s hands shall be rendered unto hi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y of the foolish is right in his own eyes: but he that is wise hearkeneth unto counse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’s vexation is presently known: but a prudent man concealeth sha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uttereth truth sheweth forth righteousness, but a false witness decei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that speaketh rashly like the piercings of a sword: but the tongue of the wise is healt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p of truth shall be established for ever: but a lying tongue is but for a momen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ceit is in the heart of them that devise evil: but to the counsellors of peace is jo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shall no mischief happen to the righteous: but the wicked shall be filled with evil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ying lips are an abomination to the LORD: but they that deal truly are his deligh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udent man concealeth knowledge: but the heart of fools proclaimeth foolishnes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and of the diligent shall bear rule: but the slothful shall be put under taskwork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viness in the heart of a man maketh it stoop; but a good word maketh it gla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is a guide to his neighbour: but the way of the wicked causeth them to err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lothful man roasteth not that which he took in hunting: but the precious substance of men is to the diligen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way of righteousness is life; and in the pathway thereof there is no death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2026-10-12T05:44:33Z</dcterms:created>
  <dcterms:modified xsi:type="dcterms:W3CDTF">2026-10-12T05:44:33Z</dcterms:modified>
  <dc:title>Bible.com.au: PROVERBS 12:1-28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