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2355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he that is lightly esteemed, and hath a servant, than he that honoureth himself, and lacketh brea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ighteous man regardeth the life of his beast: but the tender mercies of the wicked are cru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illeth his land shall have plenty of bread: but he that followeth after vain persons is void of understand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desireth the net of evil men: but the root of the righteous yieldeth fru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ransgression of the lips is a snare to the evil man: but the righteous shall come out of troub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shall be satisfied with good by the fruit of his mouth: and the doings of a man’s hands shall be rendered unto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foolish is right in his own eyes: but he that is wise hearkeneth unto counse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’s vexation is presently known: but a prudent man concealeth sha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uttereth truth sheweth forth righteousness, but a false witness dece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at speaketh rashly like the piercings of a sword: but the tongue of the wise is heal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loveth correction loveth knowledge: but he that hateth reproof is brutis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 of truth shall be established for ever: but a lying tongue is but for a momen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eit is in the heart of them that devise evil: but to the counsellors of peace is jo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no mischief happen to the righteous: but the wicked shall be filled with evi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ying lips are an abomination to the LORD: but they that deal truly are his deli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udent man concealeth knowledge: but the heart of fools proclaimeth foolishn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nd of the diligent shall bear rule: but the slothful shall be put under taskwork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viness in the heart of a man maketh it stoop; but a good word maketh it gla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is a guide to his neighbour: but the way of the wicked causeth them to er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othful man roasteth not that which he took in hunting: but the precious substance of men is to the diligen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ay of righteousness is life; and in the pathway thereof there is no dea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man shall obtain favour of the LORD: but a man of wicked devices will he condem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shall not be established by wickedness: but the root of the righteous shall never be mov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irtuous woman is a crown to her husband: but she that maketh ashamed is as rottenness in his bon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oughts of the righteous are just: but the counsels of the wicked are dece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wicked are of lying in wait for blood: but the mouth of the upright shall deliver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overthrown, and are not: but the house of the righteous shall st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shall be commended according to his wisdom: but he that is of a perverse heart shall be despis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2026-06-18T18:27:59Z</dcterms:created>
  <dcterms:modified xsi:type="dcterms:W3CDTF">2026-06-18T18:27:59Z</dcterms:modified>
  <dc:title>Bible.com.au: PROVERBS 12:1-28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