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53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balance is an abomination to the LORD: but a just weight is his del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ride cometh, then cometh shame: but with the lowly is wis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 the upright shall guide them: but the perverseness of the treacherous shall destroy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profit not in the day of wrath: but righteousness delivereth from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perfect shall direct his way: but the wicked shall fall by his own 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upright shall deliver them: but they that deal treacherously shall be taken in their own mischie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wicked man dieth his expectation shall perish: and the hope of iniquity perish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delivered out of trouble, and the wicked cometh in his st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s mouth the godless man destroyeth his neighbour: but through knowledge shall the righteous be deliv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goeth well with the righteous, the city rejoiceth: and when the wicked perish, there is shout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lessing of the upright the city is exalted: but it is overthrown by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spiseth his neighbour is void of wisdom: but a man of understanding holdeth his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about as a talebearer revealeth secrets: but he that is of a faithful spirit concealeth the mat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wise guidance is, the people falleth: but in the multitude of counsellors there is safe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urety for a stranger shall smart for it: but he that hateth suretiship is 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cious woman retaineth honour: and violent men retain ri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iful man doeth good to his own soul: but he that is cruel troubleth his own fle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earneth deceitful wages: but he that soweth righteousness hath a sure re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tedfast in righteousness shall attain unto life: and he that pursueth evil doeth it to his own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perverse in heart are an abomination to the LORD: but such as are perfect in their way are his de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and join in hand, the evil man shall not be unpunished: but the seed of the righteous shall be deliv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jewel of gold in a swine’s snout, so is a fair woman which is without discre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righteous is only good: but the expectation of the wicked is wra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cattereth, and increaseth yet more; and there is that withholdeth more than is meet, but it tendeth only to w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beral soul shall be made fat: and he that watereth shall be watered also himsel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thholdeth corn, the people shall curse him: but blessing shall be upon the head of him that selle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ligently seeketh good seeketh favour: but he that searcheth after mischief, it shall come unto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riches shall fall: but the righteous shall flourish as the green lea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oubleth his own house shall inherit the wind: and the foolish shall be servant to the wise of hea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e righteous is a tree of life; and he that is wise winneth soul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righteous shall be recompensed in the earth: how much more the wicked and the sinner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2026-09-26T15:39:13Z</dcterms:created>
  <dcterms:modified xsi:type="dcterms:W3CDTF">2026-09-26T15:39:13Z</dcterms:modified>
  <dc:title>Bible.com.au: PROVERBS 11:1-31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