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1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his mouth the godless man destroyeth his neighbour: but through knowledge shall the righteous be deliver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t goeth well with the righteous, the city rejoiceth: and when the wicked perish, there is shout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 blessing of the upright the city is exalted: but it is overthrown by the mouth of the wick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despiseth his neighbour is void of wisdom: but a man of understanding holdeth his pea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goeth about as a talebearer revealeth secrets: but he that is of a faithful spirit concealeth the matt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no wise guidance is, the people falleth: but in the multitude of counsellors there is safet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surety for a stranger shall smart for it: but he that hateth suretiship is su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racious woman retaineth honour: and violent men retain rich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rciful man doeth good to his own soul: but he that is cruel troubleth his own fles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earneth deceitful wages: but he that soweth righteousness hath a sure rewa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LSE balance is an abomination to the LORD: but a just weight is his deligh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stedfast in righteousness shall attain unto life: and he that pursueth evil doeth it to his own dea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are perverse in heart are an abomination to the LORD: but such as are perfect in their way are his deligh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and join in hand, the evil man shall not be unpunished: but the seed of the righteous shall be deliver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jewel of gold in a swine’s snout, so is a fair woman which is without discretio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sire of the righteous is only good: but the expectation of the wicked is wrath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that scattereth, and increaseth yet more; and there is that withholdeth more than is meet, but it tendeth only to wan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beral soul shall be made fat: and he that watereth shall be watered also himself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withholdeth corn, the people shall curse him: but blessing shall be upon the head of him that selleth i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diligently seeketh good seeketh favour: but he that searcheth after mischief, it shall come unto hi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trusteth in his riches shall fall: but the righteous shall flourish as the green leaf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pride cometh, then cometh shame: but with the lowly is wisdo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troubleth his own house shall inherit the wind: and the foolish shall be servant to the wise of hear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ruit of the righteous is a tree of life; and he that is wise winneth soul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righteous shall be recompensed in the earth: how much more the wicked and the sinner!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ntegrity of the upright shall guide them: but the perverseness of the treacherous shall destroy th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ches profit not in the day of wrath: but righteousness delivereth from dea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ness of the perfect shall direct his way: but the wicked shall fall by his own wickednes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ness of the upright shall deliver them: but they that deal treacherously shall be taken in their own mischief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wicked man dieth his expectation shall perish: and the hope of iniquity perishe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is delivered out of trouble, and the wicked cometh in his stea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2026-08-10T21:07:14Z</dcterms:created>
  <dcterms:modified xsi:type="dcterms:W3CDTF">2026-08-10T21:07:14Z</dcterms:modified>
  <dc:title>Bible.com.au: PROVERBS 11:1-31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