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2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0:1-3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walketh uprightly walketh surely: but he that perverteth his ways shall be know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winketh with the eye causeth sorrow: but a prating fool shall fall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outh of the righteous is a fountain of life: but violence covereth the mouth of the wick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tred stirreth up strifes: but love covereth all transgression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lips of him that hath discernment wisdom is found: but a rod is for the back of him that is void of understanding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e men lay up knowledge: but the mouth of the foolish is a present destructio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ch man’s wealth is his strong city: the destruction of the poor is their povert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abour of the righteous tendeth to life; the increase of the wicked to si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in the way of life that heedeth correction: but he that forsaketh reproof erret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hideth hatred is of lying lips; and he that uttereth a slander is a fool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overbs of Solomon. A wise son maketh a glad father: but a foolish son is the heaviness of his mother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multitude of words there wanteth not transgression: but he that refraineth his lips doeth wisely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ongue of the righteous is as choice silver: the heart of the wicked is little worth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ps of the righteous feed many: but the foolish die for lack of understanding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lessing of the LORD, it maketh rich, and he addeth no sorrow therewith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as sport to a fool to do wickedness: and so is wisdom to a man of understanding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ear of the wicked, it shall come upon him: and the desire of the righteous shall be grante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whirlwind passeth, the wicked is no more: but the righteous is an everlasting foundation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vinegar to the teeth, and as smoke to the eyes, so is the sluggard to them that send him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ear of the LORD prolongeth days: but the years of the wicked shall be shortene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ope of the righteous shall be gladness: but the expectation of the wicked shall peris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easures of wickedness profit nothing: but righteousness delivereth from death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y of the LORD is a strong hold to the upright; but it is a destruction to the workers of iniquity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shall never be removed: but the wicked shall not dwell in the land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outh of the righteous bringeth forth wisdom: but the froward tongue shall be cut off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ps of the righteous know what is acceptable: but the mouth of the wicked speaketh frowardness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not suffer the soul of the righteous to famish: but he thrusteth away the desire of the wick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ecometh poor that dealeth with a slack hand: but the hand of the diligent maketh ric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gathereth in summer is a wise son: but he that sleepeth in harvest is a son that causeth sha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ings are upon the head of the righteous: but violence covereth the mouth of the wick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emory of the just is blessed: but the name of the wicked shall ro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se in heart will receive commandments: but a prating fool shall fal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2026-08-10T21:06:47Z</dcterms:created>
  <dcterms:modified xsi:type="dcterms:W3CDTF">2026-08-10T21:06:47Z</dcterms:modified>
  <dc:title>Bible.com.au: PROVERBS 10:1-32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