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083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 chaplet of grace unto thy head, and chains about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 thee, consent thou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Come with us, let us lay wait for blood, let us lurk privily for the innocent without caus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wallow them up alive as Sheol, and whole, as those that go down into the pit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all find all precious substance, we shall fill our houses with spoil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ast thy lot among us; we will all have one purs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walk not thou in the way with them; refrain thy foot from their pa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n to evil, and they make haste to shed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vain is the net spread, in the eyes of any bir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lay wait for their own blood, they lurk privily for their own li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the son of David, king of Israel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ways of every one that is greedy of gain; it taketh away the life of the owner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rieth aloud in the street; she uttereth her voice in the broad place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in the chief place of concourse; at the entering in of the gates, in the city, she uttereth her word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ye simple ones, will ye love simplicity? and scorners delight them in scorning, and fools hate knowled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at my reproof: behold, I will pour out my spirit unto you, I will make known my words un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called, and ye refused; I have stretched out my hand, and no man regard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set at nought all my counsel, and would none of my reproof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laugh in the day of your calamity; I will mock when your fear come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ear cometh as a storm, and your calamity cometh on as a whirlwind; when distress and anguish come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all upon me, but I will not answer; they shall seek me diligently, but they shall not find 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now wisdom and instruction; to discern the words of understandi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y hated knowledge, and did not choose the fear of the LORD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ne of my counsel; they despised all my reproof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y eat of the fruit of their own way, and be filled with their own devic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acksliding of the simple shall slay them, and the prosperity of fools shall destroy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earkeneth unto me shall dwell securely, and shall be quiet without fear of evi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ceive instruction in wise dealing, in righteousness and judgment and equ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subtilty to the simple, to the young man knowledge and discretio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ise man may hear, and increase in learning; and that the man of understanding may attain unto sound counsel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understand a proverb, and a figure; the words of the wise, and their dark say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: but the foolish despise wisdom and in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the instruction of thy father, and forsake not the law of thy moth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2026-06-30T04:01:04Z</dcterms:created>
  <dcterms:modified xsi:type="dcterms:W3CDTF">2026-06-30T04:01:04Z</dcterms:modified>
  <dc:title>Bible.com.au: PROVERBS 1:1-33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