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3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4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which ye both learned and received and heard and saw in me, these things do: and the God of peace shall be with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rejoice in the Lord greatly, that now at length ye have revived your thought for me; wherein ye did indeed take thought, but ye lacked opportu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speak in respect of want: for I have learned, in whatsoever state I am, therein to be conten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how to be abased, and I know also how to abound: in everything and in all things have I learned the secret both to be filled and to be hungry, both to abound and to be in wa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do all things in him that strengtheneth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ye did well, that ye had fellowship with my afflic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yourselves also know, ye Philippians, that in the beginning of the gospel, when I departed from Macedonia, no church had fellowship with me in the matter of giving and receiving, but ye only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n in Thessalonica ye sent once and again unto my ne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that I seek for the gift; but I seek for the fruit that increaseth to your accou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all things, and abound: I am filled, having received from Epaphroditus the things that came from you, an odour of a sweet smell, a sacrifice acceptable, well-pleasing to Go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 beloved and longed for, my joy and crown, so stand fast in the Lord, my belove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God shall fulfill every need of yours according to his riches in glory in Christ Jes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nto our God and Father be the glory for ever and ever. Am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every saint in Christ Jesus. The brethren which are with me salute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aints salute you, especially they that are of Caesar’s househol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the Lord Jesus Christ be with your spir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xhort Euodia, and I exhort Syntyche, to be of the same mind in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 beseech thee also, true yokefellow, help these women, for they laboured with me in the gospel, with Clement also, and the rest of my fellow-workers, whose names are in the book of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in the Lord alway: again I will say, Rejo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orbearance be known unto all men. The Lord is at h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nothing be anxious; but in everything by prayer and supplication with thanksgiving let your requests be made known unto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peace of God, which passeth all understanding, shall guard your hearts and your thoughts in Christ Jes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brethren, whatsoever things are true, whatsoever things are honourable, whatsoever things are just, whatsoever things are pure, whatsoever things are lovely, whatsoever things are of good report; if there be any virtue, and if there be any praise, think on these th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2026-07-13T10:11:19Z</dcterms:created>
  <dcterms:modified xsi:type="dcterms:W3CDTF">2026-07-13T10:11:19Z</dcterms:modified>
  <dc:title>Bible.com.au: PHILIPPIANS 4:1-23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