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67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e found in him, not having a righteousness of mine own, even that which is of the law, but that which is through faith in Christ, the righteousness which is of God by fai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 may know him, and the power of his resurrection, and the fellowship of his sufferings, becoming conformed unto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by any means I may attain unto the resurrection from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that I have already obtained, or am already made perfect: but I press on, if so be that I may apprehend that for which also I was apprehended by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ethren, I count not myself yet to have apprehended: but one thing I do, forgetting the things which are behind, and stretching forward to the things which are bef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ress on toward the goal unto the prize of the high calling of God in Christ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erefore, as many as be perfect, be thus minded: and if in anything ye are otherwise minded, even this shall God reveal un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ly, whereunto we have already attained, by that same rule let us wal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ethren, be ye imitators together of me, and mark them which so walk even as ye have us for an ensa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walk, of whom I told you often, and now tell you even weeping, that they are the enemies of the cross of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my brethren, rejoice in the Lord. To write the same things to you, to me indeed is not irksome, but for you it is sa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e end is perdition, whose god is the belly, and whose glory is in their shame, who mind earthly th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ur citizenship is in heaven; from whence also we wait for a Saviour, the Lord Jesus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 shall fashion anew the body of our humiliation, that it may be conformed to the body of his glory, according to the working whereby he is able even to subject all things unto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ware of the dogs, beware of the evil workers, beware of the conc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are the circumcision, who worship by the Spirit of God, and glory in Christ Jesus, and have no confidence in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I myself might have confidence even in the flesh: if any other man thinketh to have confidence in the flesh, I yet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ircumcised the eighth day, of the stock of Israel, of the tribe of Benjamin, a Hebrew of Hebrews; as touching the law, a Phari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ouching zeal, persecuting the church; as touching the righteousness which is in the law, found blamel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what things were gain to me, these have I counted loss for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a verily, and I count all things to be loss for the excellency of the knowledge of Christ Jesus my Lord: for whom I suffered the loss of all things, and do count them but dung, that I may gain Chris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2026-06-30T20:19:21Z</dcterms:created>
  <dcterms:modified xsi:type="dcterms:W3CDTF">2026-06-30T20:19:21Z</dcterms:modified>
  <dc:title>Bible.com.au: PHILIPPIANS 3:1-21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