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presProps" Target="presProps.xml"/>
  <Relationship Id="rId36" Type="http://schemas.openxmlformats.org/officeDocument/2006/relationships/viewProps" Target="viewProps.xml"/>
  <Relationship Id="rId37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92855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HILIPPIANS 2:1-30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there is therefore any comfort in Christ, if any consolation of love, if any fellowship of the Spirit, if any tender mercies and compassions,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ulfill ye my joy, that ye be of the same mind, having the same love, being of one accord, of one mind;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ing nothing through faction or through vainglory, but in lowliness of mind each counting other better than himself;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t looking each of you to his own things, but each of you also to the things of others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ave this mind in you, which was also in Christ Jesus: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, being in the form of God, counted it not a prize to be on an equality with God,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emptied himself, taking the form of a servant, being made in the likeness of men;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being found in fashion as a man, he humbled himself, becoming obedient even unto death, yea, the death of the cros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refore also God highly exalted him, and gave unto him the name which is above every name;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t in the name of Jesus every knee should bow, of things in heaven and things on earth and things under the earth,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at every tongue should confess that Jesus Christ is Lord, to the glory of God the Father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then, my beloved, even as ye have always obeyed, not as in my presence only, but now much more in my absence, work out your own salvation with fear and trembling;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t is God which worketh in you both to will and to work, for his good pleasure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 all things without murmurings and disputings;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t ye may be blameless and harmless, children of God without blemish in the midst of a crooked and perverse generation, among whom ye are seen as lights in the world,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lding forth the word of life; that I may have whereof to glory in the day of Christ, that I did not run in vain neither labour in vain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a, and if I am offered upon the sacrifice and service of your faith, I joy, and rejoice with you all: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n the same manner do ye also joy, and rejoice with me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 hope in the Lord Jesus to send Timothy shortly unto you, that I also may be of good comfort, when I know your state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 have no man likeminded, who will care truly for your state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y all seek their own, not the things of Jesus Christ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ye know the proof of him, that, as a child serveth a father, so he served with me in furtherance of the gospel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im therefore I hope to send forthwith, so soon as I shall see how it will go with me: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 trust in the Lord that I myself also shall come shortly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 counted it necessary to send to you Epaphroditus, my brother and fellow-worker and fellow-soldier, and your messenger and minister to my need;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ince he longed after you all, and was sore troubled, because ye had heard that he was sick: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ndeed he was sick nigh unto death: but God had mercy on him; and not on him only, but on me also, that I might not have sorrow upon sorrow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sent him therefore the more diligently, that, when ye see him again, ye may rejoice, and that I may be the less sorrowful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ceive him therefore in the Lord with all joy; and hold such in honour: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cause for the work of Christ he came nigh unto death, hazarding his life to supply that which was lacking in your service toward me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5">
  <a:themeElements>
    <a:clrScheme name="Theme7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5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2026-10-13T17:24:45Z</dcterms:created>
  <dcterms:modified xsi:type="dcterms:W3CDTF">2026-10-13T17:24:45Z</dcterms:modified>
  <dc:title>Bible.com.au: PHILIPPIANS 2:1-30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