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015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also God highly exalted him, and gave unto him the name which is above every nam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n the name of Jesus every knee should bow, of things in heaven and things on earth and things under the ear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every tongue should confess that Jesus Christ is Lord, to the glory of God the 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n, my beloved, even as ye have always obeyed, not as in my presence only, but now much more in my absence, work out your own salvation with fear and trembling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God which worketh in you both to will and to work, for his good pleasu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ings without murmurings and disputing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be blameless and harmless, children of God without blemish in the midst of a crooked and perverse generation, among whom ye are seen as lights in the world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orth the word of life; that I may have whereof to glory in the day of Christ, that I did not run in vain neither labour in va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if I am offered upon the sacrifice and service of your faith, I joy, and rejoice with you all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the same manner do ye also joy, and rejoice with 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is therefore any comfort in Christ, if any consolation of love, if any fellowship of the Spirit, if any tender mercies and compassions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ope in the Lord Jesus to send Timothy shortly unto you, that I also may be of good comfort, when I know your stat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no man likeminded, who will care truly for your stat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ll seek their own, not the things of Jesus Chris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know the proof of him, that, as a child serveth a father, so he served with me in furtherance of the gosp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m therefore I hope to send forthwith, so soon as I shall see how it will go with m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the Lord that I myself also shall come short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counted it necessary to send to you Epaphroditus, my brother and fellow-worker and fellow-soldier, and your messenger and minister to my need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he longed after you all, and was sore troubled, because ye had heard that he was sick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deed he was sick nigh unto death: but God had mercy on him; and not on him only, but on me also, that I might not have sorrow upon sorr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nt him therefore the more diligently, that, when ye see him again, ye may rejoice, and that I may be the less sorrowfu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ulfill ye my joy, that ye be of the same mind, having the same love, being of one accord, of one mind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ceive him therefore in the Lord with all joy; and hold such in honour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for the work of Christ he came nigh unto death, hazarding his life to supply that which was lacking in your service toward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nothing through faction or through vainglory, but in lowliness of mind each counting other better than himself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looking each of you to his own things, but each of you also to the things of oth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is mind in you, which was also in Christ Jesu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being in the form of God, counted it not a prize to be on an equality with Go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mptied himself, taking the form of a servant, being made in the likeness of men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ing found in fashion as a man, he humbled himself, becoming obedient even unto death, yea, the death of the cro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2026-05-29T20:07:51Z</dcterms:created>
  <dcterms:modified xsi:type="dcterms:W3CDTF">2026-05-29T20:07:51Z</dcterms:modified>
  <dc:title>Bible.com.au: PHILIPPIANS 2:1-30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