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pray, that your love may abound yet more and more in knowledge and all discern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may approve the things that are excellent; that ye may be sincere and void of offence unto the day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the fruits of righteousness, which are through Jesus Christ, unto the glory and praise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have you know, brethren, that the things which happened unto me have fallen out rather unto the progress of the gosp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bonds became manifest in Christ throughout the whole praetorian guard, and to all the re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most of the brethren in the Lord, being confident through my bonds, are more abundantly bold to speak the word of God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indeed preach Christ even of envy and strife; and some also of good wi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do it of love, knowing that I am set for the defence of the gospe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proclaim Christ of faction, not sincerely, thinking to raise up affliction for me in my bon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only that in every way, whether in pretence or in truth, Christ is proclaimed; and therein I rejoice, yea, and will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y, servants of Christ Jesus, to all the saints in Christ Jesus which are at Philippi, with the bishop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is shall turn to my salvation, through your supplication and the supply of the Spirit of Jesus Christ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my earnest expectation and hope, that in nothing shall I be put to shame, but that with all boldness, as always, so now also Christ shall be magnified in my body, whether by life,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 to live is Christ,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o live in the flesh,--if this is the fruit of my work, then what I shall choose I wot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in a strait betwixt the two, having the desire to depart and be with Christ; for it is very far bett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o abide in the flesh is more needful for your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this confidence, I know that I shall abide, yea, and abide with you all, for your progress and joy in the fai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glorying may abound in Christ Jesus in me through my presence with you ag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your manner of life be worthy of the gospel of Christ: that, whether I come and see you or be absent, I may hear of your state, that ye stand fast in one spirit, with one soul striving for the faith of the gospel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nothing affrighted by the adversaries: which is for them an evident token of perdition, but of your salvation, and that from Go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o you it hath been granted in the behalf of Christ, not only to believe on him, but also to suffer in his behalf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same conflict which ye saw in me, and now hear to be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upon all my remembrance of yo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in every supplication of mine on behalf of you all making my supplication with jo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ellowship in furtherance of the gospel from the first day until now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 very thing, that he which began a good work in you will perfect it until the day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right for me to be thus minded on behalf of you all, because I have you in my heart, inasmuch as, both in my bonds and in the defence and confirmation of the gospel, ye all are partakers with me of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witness, how I long after you all in the tender mercies of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2026-08-10T21:01:36Z</dcterms:created>
  <dcterms:modified xsi:type="dcterms:W3CDTF">2026-08-10T21:01:36Z</dcterms:modified>
  <dc:title>Bible.com.au: PHILIPPIANS 1:1-30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