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51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ILIPPIANS 1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s I pray, that your love may abound yet more and more in knowledge and all discernment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ye may approve the things that are excellent; that ye may be sincere and void of offence unto the day of Christ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ing filled with the fruits of righteousness, which are through Jesus Christ, unto the glory and praise of G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 would have you know, brethren, that the things which happened unto me have fallen out rather unto the progress of the gospel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my bonds became manifest in Christ throughout the whole praetorian guard, and to all the rest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at most of the brethren in the Lord, being confident through my bonds, are more abundantly bold to speak the word of God without fea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indeed preach Christ even of envy and strife; and some also of good will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do it of love, knowing that I am set for the defence of the gospel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other proclaim Christ of faction, not sincerely, thinking to raise up affliction for me in my bond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hen? only that in every way, whether in pretence or in truth, Christ is proclaimed; and therein I rejoice, yea, and will rejoic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l and Timothy, servants of Christ Jesus, to all the saints in Christ Jesus which are at Philippi, with the bishops and deacons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know that this shall turn to my salvation, through your supplication and the supply of the Spirit of Jesus Christ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ording to my earnest expectation and hope, that in nothing shall I be put to shame, but that with all boldness, as always, so now also Christ shall be magnified in my body, whether by life, or by deat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o me to live is Christ, and to die is gai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to live in the flesh,--if this is the fruit of my work, then what I shall choose I wot no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am in a strait betwixt the two, having the desire to depart and be with Christ; for it is very far better: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to abide in the flesh is more needful for your sak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ving this confidence, I know that I shall abide, yea, and abide with you all, for your progress and joy in the faith;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your glorying may abound in Christ Jesus in me through my presence with you agai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ly let your manner of life be worthy of the gospel of Christ: that, whether I come and see you or be absent, I may hear of your state, that ye stand fast in one spirit, with one soul striving for the faith of the gospel;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nothing affrighted by the adversaries: which is for them an evident token of perdition, but of your salvation, and that from God;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ce to you and peace from God our Father and the Lord Jesus Christ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o you it hath been granted in the behalf of Christ, not only to believe on him, but also to suffer in his behalf: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ing the same conflict which ye saw in me, and now hear to be in m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hank my God upon all my remembrance of you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ways in every supplication of mine on behalf of you all making my supplication with joy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r fellowship in furtherance of the gospel from the first day until now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ing confident of this very thing, that he which began a good work in you will perfect it until the day of Jesus Christ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as it is right for me to be thus minded on behalf of you all, because I have you in my heart, inasmuch as, both in my bonds and in the defence and confirmation of the gospel, ye all are partakers with me of gra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is my witness, how I long after you all in the tender mercies of Christ Jesu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3">
  <a:themeElements>
    <a:clrScheme name="Theme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2026-06-19T22:41:06Z</dcterms:created>
  <dcterms:modified xsi:type="dcterms:W3CDTF">2026-06-19T22:41:06Z</dcterms:modified>
  <dc:title>Bible.com.au: PHILIPPIANS 1:1-30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