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95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love’s sake I rather beseech, being such a one as Paul the aged, and now a prisoner also of Christ Jesu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thee for my child, whom I have begotten in my bonds, Onesimu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aforetime unprofitable to thee, but now is profitable to thee and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back to thee in his own person, that is, my very hear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would fain have kept with me, that in thy behalf he might minister unto me in the bonds of the gosp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thy mind I would do nothing; that thy goodness should not be as of necessity, but of free wi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he was therefore parted from thee for a season, that thou shouldest have him for ever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as a servant, but more than a servant, a brother beloved, specially to me, but how much rather to thee, both in the flesh and in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thou countest me a partner, receive him as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hath wronged thee at all, or oweth thee aught, put that to mine accoun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Christ Jesus, and Timothy our brother, to Philemon our beloved and fellow-work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ul write it with mine own hand, I will repay it: that I say not unto thee how that thou owest to me even thine own self besid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rother, let me have joy of thee in the Lord: refresh my heart in Chri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confidence in thine obedience I write unto thee, knowing that thou wilt do even beyond what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al prepare me also a lodging: for I hope that through your prayers I shall be granted un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my fellow-prisoner in Christ Jesus, saluteth the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ark, Aristarchus, Demas, Luke, my fellow-work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Apphia our sister, and to Archippus our fellow-soldier, and to the church in thy hou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our Father and the Lord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always, making mention of thee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of thy love, and of the faith which thou hast toward the Lord Jesus, and toward all the saint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fellowship of thy faith may become effectual, in the knowledge of every good thing which is in you, unto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d much joy and comfort in thy love, because the hearts of the saints have been refreshed through thee,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though I have all boldness in Christ to enjoin thee that which is befitt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2026-06-26T08:41:02Z</dcterms:created>
  <dcterms:modified xsi:type="dcterms:W3CDTF">2026-06-26T08:41:02Z</dcterms:modified>
  <dc:title>Bible.com.au: PHILEMON 1:1-25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