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4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y mighty men, O Teman, shall be dismayed, to the end that every one may be cut off from the mount of Esau by sl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violence done to thy brother Jacob shame shall cover thee, and thou shalt be cut off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that thou stoodest on the other side, in the day that strangers carried away his substance, and foreigners entered into his gates, and cast lots upon Jerusalem, even thou wast as one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look not thou on the day of thy brother in the day of his disaster, and rejoice not over the children of Judah in the day of their destruction; neither speak proudly in the day of distr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nter not into the gate of my people in the day of their calamity; yea, look not thou on their affliction in the day of their calamity, neither lay ye hands on their substance in the day of their calam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tand thou not in the crossway, to cut off those of his that escape; and deliver not up those of his that remain in the day of dist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day of the LORD is near upon all the nations: as thou hast done, it shall be done unto thee; thy dealing shall return upon thine own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s ye have drunk upon my holy mountain, so shall all the nations drink continually, yea, they shall drink, and swallow down, and shall be as though they had not be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n mount Zion there shall be those that escape, and it shall be holy; and the house of Jacob shall possess their possess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house of Jacob shall be a fire, and the house of Joseph a flame, and the house of Esau for stubble, and they shall burn among them, and devour them: and there shall not be any remaining to the house of Esau; for the LORD hath spoken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sion of Obadiah. Thus saith the Lord GOD concerning Edom: We have heard tidings from the LORD, and an ambassador is sent among the nations, saying, Arise ye, and let us rise up against her in b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of the South shall possess the mount of Esau; and they of the lowland the Philistines and they shall possess the field of Ephraim, and the field of Samaria: and Benjamin shall possess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aptivity of this host of the children of Israel, which are among the Canaanites, shall possess even unto Zarephath; and the captivity of Jerusalem, which is in Sepharad, shall possess the cities of the S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viours shall come up on mount Zion to judge the mount of Esau; and the kingdom shall be the L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I have made thee small among the nations: thou art greatly despi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de of thine heart hath deceived thee, O thou that dwellest in the clefts of the rock, whose habitation is high; that saith in his heart, Who shall bring me down to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ou mount on high as the eagle, and though thy nest be set among the stars, I will bring thee down from thence,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ieves came to thee, if robbers by night, (how art thou cut off!) would they not steal till they had enough? if grapegatherers came to thee, would they not leave some gleaning grap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are the things of Esau searched out! how are his hidden treasures sough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men of thy confederacy have brought thee on thy way, even to the border: the men that were at peace with thee have deceived thee, and prevailed against thee; they that eat thy bread lay a snare under thee: there is none understanding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I not in that day, saith the LORD, destroy the wise men out of Edom, and understanding out of the mount of Esa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2026-06-24T02:31:34Z</dcterms:created>
  <dcterms:modified xsi:type="dcterms:W3CDTF">2026-06-24T02:31:34Z</dcterms:modified>
  <dc:title>Bible.com.au: OBADIAH 1:1-21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