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131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9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pake unto Moses, saying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unto the children of Israel, saying, If any man of you or of your generations shall be unclean by reason of a dead body, or be in a journey afar off, yet he shall keep the passover unto the LORD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econd month on the fourteenth day at even they shall keep it; they shall eat it with unleavened bread and bitter herbs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leave none of it unto the morning, nor break a bone thereof: according to all the statute of the passover they shall keep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man that is clean, and is not in a journey, and forbeareth to keep the passover, that soul shall be cut off from his people: because he offered not the oblation of the LORD in its appointed season, that man shall bear his si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a stranger shall sojourn among you, and will keep the passover unto the LORD; according to the statute of the passover, and according to the ordinance thereof, so shall he do: ye shall have one statute, both for the stranger, and for him that is born in the lan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 the day that the tabernacle was reared up the cloud covered the tabernacle, even the tent of the testimony: and at even it was upon the tabernacle as it were the appearance of fire, until morn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t was alway: the cloud covered it, and the appearance of fire by nigh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ever the cloud was taken up from over the Tent, then after that the children of Israel journeyed: and in the place where the cloud abode, there the children of Israel encamp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commandment of the LORD the children of Israel journeyed, and at the commandment of the LORD they encamped: as long as the cloud abode upon the tabernacle they remained encamp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pake unto Moses in the wilderness of Sinai, in the first month of the second year after they were come out of the land of Egypt, saying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cloud tarried upon the tabernacle many days, then the children of Israel kept the charge of the LORD, and journeyed no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metimes the cloud was a few days upon the tabernacle; then according to the commandment of the LORD they remained encamped, and according to the commandment of the LORD they journey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metimes the cloud was from evening until morning; and when the cloud was taken up in the morning, they journeyed: or if it continued by day and by night, when the cloud was taken up, they journey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ther it were two days, or a month, or a year, that the cloud tarried upon the tabernacle, abiding thereon, the children of Israel remained encamped, and journeyed not: but when it was taken up, they journey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commandment of the LORD they encamped, and at the commandment of the LORD they journeyed: they kept the charge of the LORD, at the commandment of the LORD by the hand of Mos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let the children of Israel keep the passover in its appointed seas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fourteenth day of this month, at even, ye shall keep it in its appointed season: according to all the statutes of it, and according to all the ordinances thereof, shall ye keep i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spake unto the children of Israel, that they should keep the passov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kept the passover in the first month, on the fourteenth day of the month, at even, in the wilderness of Sinai: according to all that the LORD commanded Moses, so did the children of Israe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ere certain men, who were unclean by the dead body of a man, so that they could not keep the passover on that day: and they came before Moses and before Aaron on that day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se men said unto him, We are unclean by the dead body of a man: wherefore are we kept back, that we may not offer the oblation of the LORD in its appointed season among the children of Israel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said unto them, Stay ye; that I may hear what the LORD will command concerning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2026-06-23T06:42:05Z</dcterms:created>
  <dcterms:modified xsi:type="dcterms:W3CDTF">2026-06-23T06:42:05Z</dcterms:modified>
  <dc:title>Bible.com.au: NUMBERS 9:1-23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