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presProps" Target="presProps.xml"/>
  <Relationship Id="rId95" Type="http://schemas.openxmlformats.org/officeDocument/2006/relationships/viewProps" Target="viewProps.xml"/>
  <Relationship Id="rId9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7:1-8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unto the sons of Kohath he gave none: because the service of the sanctuary belonged unto them; they bare it upon their should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princes offered for the dedication of the altar in the day that it was anointed, even the princes offered their oblation before the alt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aid unto Moses, They shall offer their oblation, each prince on his day, for the dedication of the alt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that offered his oblation the first day was Nahshon the son of Amminadab, of the tribe of Jud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is oblation was one silver charger, the weight thereof was an hundred and thirty shekels, one silver bowl of seventy shekels, after the shekel of the sanctuary; both of them full of fine flour mingled with oil for a meal offer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e young bullock, one ram, one he-lamb of the first year, for a burnt off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e male of the goats for a sin offer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for the sacrifice of peace offerings, two oxen, five rams, five he-goats, five he-lambs of the first year: this was the oblation of Nahshon the son of Amminadab.]]></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the second day Nethanel the son of Zuar, prince of Issachar, did off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on the day that Moses had made an end of setting up the tabernacle, and had anointed it and sanctified it, and all the furniture thereof, and the altar and all the vessels thereof, and had anointed them and sanctified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offered for his oblation one silver charger, the weight thereof was an hundred and thirty shekels, one silver bowl of seventy shekels, after the shekel of the sanctuary; both of them full of fine flour mingled with oil for a meal offer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e young bullock, one ram, one he-lamb of the first year, for a burnt offer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e male of the goats for a sin offer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for the sacrifice of peace offerings, two oxen, five rams, five he-goats, five he-lambs of the first year: this was the oblation of Nethanel the son of Zu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n the third day Eliab the son of Helon, prince of the children of Zebulu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is oblation was one silver charger, the weight thereof was an hundred and thirty shekels, one silver bowl of seventy shekels, after the shekel of the sanctuary; both of them full of fine flour mingled with oil for a meal offer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ne young bullock, one ram, one he-lamb of the first year, for a burnt offer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ne male of the goats for a sin offer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 princes of Israel, the heads of their fathers’ houses, offered; these were the princes of the tribes, these are they that were over them that were number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for the sacrifice of peace offerings, two oxen, five rams, five he-goats, five he-lambs of the first year: this was the oblation of Eliab the son of Hel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n the fourth day Elizur the son of Shedeur, prince of the children of Reub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is oblation was one silver charger, the weight thereof was an hundred and thirty shekels, one silver bowl of seventy shekels, after the shekel of the sanctuary; both of them full of fine flour mingled with oil for a meal offer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one young bullock, one ram, one he-lamb of the first year, for a burnt offer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ne male of the goats for a sin offer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for the sacrifice of peace offerings, two oxen, five rams, five he-goats, five he-lambs of the first year: this was the oblation of Elizur the son of Shedeu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n the fifth day Shelumiel the son of Zurishaddai, prince of the children of Sime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is oblation was one silver charger, the weight thereof was an hundred and thirty shekels, one silver bowl of seventy shekels, after the shekel of the sanctuary; both of them full of fine flour mingled with oil for a meal offer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brought their oblation before the LORD, six covered wagons, and twelve oxen; a wagon for every two of the princes, and for each one an ox: and they presented them before the tabernacl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ne young bullock, one ram, one he-lamb of the first year, for a burnt offer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ne male of the goats for a sin offer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for the sacrifice of peace offerings, two oxen, five rams, five he-goats, five he-lambs of the first year: this was the oblation of Shelumiel the son of Zurishadda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On the sixth day Eliasaph the son of Deuel, prince of the children of Ga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is oblation was one silver charger, the weight thereof was an hundred and thirty shekels, one silver bowl of seventy shekels, after the shekel of the sanctuary; both of them full of fine flour mingled with oil for a meal offer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one young bullock, one ram, one he-lamb of the first year, for a burnt offerin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one male of the goats for a sin offeri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for the sacrifice of peace offerings, two oxen, five rams, five he-goats, five he-lambs of the first year: this was the oblation of Eliasaph the son of Deue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On the seventh day Elishama the son of Ammihud, prince of the children of Ephra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his oblation was one silver charger, the weight thereof was an hundred and thirty shekels, one silver bowl of seventy shekels, after the shekel of the sanctuary; both of them full of fine flour mingled with oil for a meal offering;]]></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one young bullock, one ram, one he-lamb of the first year, for a burnt offering;]]></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one male of the goats for a sin offering;]]></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for the sacrifice of peace offerings, two oxen, five rams, five he-goats, five he-lambs of the first year: this was the oblation of Elishama the son of Ammihu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On the eighth day Gamaliel the son of Pedahzur, prince of the children of Manasseh:]]></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his oblation was one silver charger, the weight thereof was an hundred and thirty shekels, one silver bowl of seventy shekels, after the shekel of the sanctuary; both of them full of fine flour mingled with oil for a meal offering;]]></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one young bullock, one ram, one he-lamb of the first year, for a burnt offering;]]></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one male of the goats for a sin offer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ake it of them, that they may be to do the service of the tent of meeting; and thou shalt give them unto the Levites, to every man according to his servic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for the sacrifice of peace offerings, two oxen, five rams, five he-goats, five he-lambs of the first year: this was the oblation of Gamaliel the son of Pedahzu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On the ninth day Abidan the son of Gideoni, prince of the children of Benjamin:]]></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his oblation was one silver charger, the weight thereof was an hundred and thirty shekels, one silver bowl of seventy shekels, after the shekel of the sanctuary; both of them full of fine flour mingled with oil for a meal offering;]]></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one young bullock, one ram, one he-lamb of the first year, for a burnt offering;]]></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one male of the goats for a sin offering;]]></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for the sacrifice of peace offerings, two oxen, five rams, five he-goats, five he-lambs of the first year: this was the oblation of Abidan the son of Gideoni.]]></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On the tenth day Ahiezer the son of Ammishaddai, prince of the children of Dan:]]></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his oblation was one silver charger, the weight thereof was an hundred and thirty shekels, one silver bowl of seventy shekels, after the shekel of the sanctuary; both of them full of fine flour mingled with oil for a meal offering;]]></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took the wagons and the oxen, and gave them unto the Levites.]]></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one young bullock, one ram, one he-lamb of the first year, for a burnt offering;]]></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one male of the goats for a sin offering;]]></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and for the sacrifice of peace offerings, two oxen, five rams, five he-goats, five he-lambs of the first year: this was the oblation of Ahiezer the son of Ammishaddai.]]></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On the eleventh day Pagiel the son of Ochran, prince of the children of Asher:]]></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his oblation was one silver charger, the weight thereof was an hundred and thirty shekels, one silver bowl of seventy shekels, after the shekel of the sanctuary; both of them full of fine flour mingled with oil for a meal offering;]]></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one young bullock, one ram, one he-lamb of the first year, for a burnt offering;]]></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one male of the goats for a sin offering;]]></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and for the sacrifice of peace offerings, two oxen, five rams, five he-goats, five he-lambs of the first year: this was the oblation of Pagiel the son of Ochran.]]></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On the twelfth day Ahira the son of Enan, prince of the children of Naphtal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wo wagons and four oxen he gave unto the sons of Gershon, according to their service:]]></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his oblation was one silver charger, the weight thereof was an hundred and thirty shekels, one silver bowl of seventy shekels, after the shekel of the sanctuary; both of them full of fine flour mingled with oil for a meal offering;]]></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 ]]></a:t>
            </a:r>
            <a:r>
              <a:rPr lang="en-US" b="1" sz="3000" spc="0" u="none">
                <a:solidFill>
                  <a:srgbClr val="000000">
                    <a:alpha val="100.00%"/>
                  </a:srgbClr>
                </a:solidFill>
                <a:latin typeface="Calibri"/>
              </a:rPr>
              <a:t><![CDATA[one young bullock, one ram, one he-lamb of the first year, for a burnt offering;]]></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2 ]]></a:t>
            </a:r>
            <a:r>
              <a:rPr lang="en-US" b="1" sz="3000" spc="0" u="none">
                <a:solidFill>
                  <a:srgbClr val="000000">
                    <a:alpha val="100.00%"/>
                  </a:srgbClr>
                </a:solidFill>
                <a:latin typeface="Calibri"/>
              </a:rPr>
              <a:t><![CDATA[one male of the goats for a sin offering;]]></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3 ]]></a:t>
            </a:r>
            <a:r>
              <a:rPr lang="en-US" b="1" sz="3000" spc="0" u="none">
                <a:solidFill>
                  <a:srgbClr val="000000">
                    <a:alpha val="100.00%"/>
                  </a:srgbClr>
                </a:solidFill>
                <a:latin typeface="Calibri"/>
              </a:rPr>
              <a:t><![CDATA[and for the sacrifice of peace offerings, two oxen, five rams, five he-goats, five he-lambs of the first year: this was the oblation of Ahira the son of Enan.]]></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4 ]]></a:t>
            </a:r>
            <a:r>
              <a:rPr lang="en-US" b="1" sz="3000" spc="0" u="none">
                <a:solidFill>
                  <a:srgbClr val="000000">
                    <a:alpha val="100.00%"/>
                  </a:srgbClr>
                </a:solidFill>
                <a:latin typeface="Calibri"/>
              </a:rPr>
              <a:t><![CDATA[This was the dedication of the altar, in the day when it was anointed, by the princes of Israel: twelve silver chargers, twelve silver bowls, twelve golden spoons:]]></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5 ]]></a:t>
            </a:r>
            <a:r>
              <a:rPr lang="en-US" b="1" sz="3000" spc="0" u="none">
                <a:solidFill>
                  <a:srgbClr val="000000">
                    <a:alpha val="100.00%"/>
                  </a:srgbClr>
                </a:solidFill>
                <a:latin typeface="Calibri"/>
              </a:rPr>
              <a:t><![CDATA[each silver charger weighing an hundred and thirty shekels, and each bowl seventy: all the silver of the vessels two thousand and four hundred shekels, after the shekel of the sanctuary;]]></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6 ]]></a:t>
            </a:r>
            <a:r>
              <a:rPr lang="en-US" b="1" sz="3000" spc="0" u="none">
                <a:solidFill>
                  <a:srgbClr val="000000">
                    <a:alpha val="100.00%"/>
                  </a:srgbClr>
                </a:solidFill>
                <a:latin typeface="Calibri"/>
              </a:rPr>
              <a:t><![CDATA[the twelve golden spoons, full of incense, weighing ten shekels apiece, after the shekel of the sanctuary: all the gold of the spoons an hundred and twenty shekels:]]></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7 ]]></a:t>
            </a:r>
            <a:r>
              <a:rPr lang="en-US" b="1" sz="3000" spc="0" u="none">
                <a:solidFill>
                  <a:srgbClr val="000000">
                    <a:alpha val="100.00%"/>
                  </a:srgbClr>
                </a:solidFill>
                <a:latin typeface="Calibri"/>
              </a:rPr>
              <a:t><![CDATA[all the oxen for the burnt offering twelve bullocks, the rams twelve, the he-lambs of the first year twelve, and their meal offering: and the males of the goats for a sin offering twelve:]]></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8 ]]></a:t>
            </a:r>
            <a:r>
              <a:rPr lang="en-US" b="1" sz="3000" spc="0" u="none">
                <a:solidFill>
                  <a:srgbClr val="000000">
                    <a:alpha val="100.00%"/>
                  </a:srgbClr>
                </a:solidFill>
                <a:latin typeface="Calibri"/>
              </a:rPr>
              <a:t><![CDATA[and all the oxen for the sacrifice of peace offerings twenty and four bullocks, the rams sixty, the he-goats sixty, the he-lambs of the first year sixty. This was the dedication of the altar, after that it was anoin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four wagons and eight oxen he gave unto the sons of Merari, according unto their service, under the hand of Ithamar the son of Aaron the priest.]]></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And when Moses went into the tent of meeting to speak with him, then he heard the Voice speaking unto him from above the mercy-seat that was upon the ark of the testimony, from between the two cherubim: and he spake unto him.]]></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2026-08-10T21:06:49Z</dcterms:created>
  <dcterms:modified xsi:type="dcterms:W3CDTF">2026-08-10T21:06:49Z</dcterms:modified>
  <dc:title>Bible.com.au: NUMBERS 7:1-89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