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0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hall take a cloth of blue, and cover the candlestick of the light, and its lamps, and its tongs, and its snuffdishes, and all the oil vessels thereof, wherewith they minister unto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hall put it and all the vessels thereof within a covering of sealskin, and shall put it upon the fr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pon the golden altar they shall spread a cloth of blue, and cover it with a covering of sealskin, and shall put in the staves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all take all the vessels of ministry, wherewith they minister in the sanctuary, and put them in a cloth of blue, and cover them with a covering of sealskin, and shall put them on the fr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hall take away the ashes from the altar, and spread a purple cloth ther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hall put upon it all the vessels thereof, wherewith they minister about it, the firepans, the fleshhooks, and the shovels, and the basons, all the vessels of the altar; and they shall spread upon it a covering of sealskin, and put in the staves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Aaron and his sons have made an end of covering the sanctuary, and all the furniture of the sanctuary, as the camp is to set forward; after that, the sons of Kohath shall come to bear it: but they shall not touch the sanctuary, lest they die. These things are the burden of the sons of Kohath in the tent of meet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arge of Eleazar the son of Aaron the priest shall be the oil for the light, and the sweet incense, and the continual meal offering, and the anointing oil, the charge of all the tabernacle, and of all that therein is, the sanctuary, and the furniture thereo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ut ye not off the tribe of the families of the Kohathites from among the Lev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us do unto them, that they may live, and not die, when they approach unto the most holy things: Aaron and his sons shall go in, and appoint them every one to his service and to his burd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y shall not go in to see the sanctuary even for a moment, lest they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the sum of the sons of Gershon also, by their fathers’ houses, by their famil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irty years old and upward until fifty years old shalt thou number them; all that enter in to wait upon the service, to do the work in the tent of meet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service of the families of the Gershonites, in serving and in bearing burde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shall bear the curtains of the tabernacle, and the tent of meeting, its covering, and the covering of sealskin that is above upon it, and the screen for the door of the tent of meet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hangings of the court, and the screen for the door of the gate of the court, which is by the tabernacle and by the altar round about, and their cords, and all the instruments of their service, and whatsoever shall be done with them, therein shall they ser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commandment of Aaron and his sons shall be all the service of the sons of the Gershonites, in all their burden, and in all their service: and ye shall appoint unto them in charge all their burd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service of the families of the sons of the Gershonites in the tent of meeting: and their charge shall be under the hand of Ithamar the son of Aaron the pri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the sum of the sons of Kohath from among the sons of Levi, by their families, by their fathers’ hou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 sons of Merari, thou shalt number them by their families, by their fathers’ hou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irty years old and upward even unto fifty years old shalt thou number them, every one that entereth upon the service, to do the work of the tent of meet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is is the charge of their burden, according to all their service in the tent of meeting; the boards of the tabernacle, and the bars thereof, and the pillars thereof, and the sockets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illars of the court round about, and their sockets, and their pins, and their cords, with all their instruments, and with all their service: and by name ye shall appoint the instruments of the charge of their burd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the service of the families of the sons of Merari, according to all their service, in the tent of meeting, under the hand of Ithamar the son of Aaron the prie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Moses and Aaron and the princes of the congregation numbered the sons of the Kohathites by their families, and by their fathers’ hous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rom thirty years old and upward even unto fifty years old, every one that entered upon the service, for work in the tent of meet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se that were numbered of them by their families were two thousand seven hundred and fif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are they that were numbered of the families of the Kohathites, all that did serve in the tent of meeting, whom Moses and Aaron numbered according to the commandment of the LORD by the hand of Mos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ose that were numbered of the sons of Gershon, by their families, and by their fathers’ hou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irty years old and upward even until fifty years old, all that enter upon the service, to do the work in the tent of meet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rom thirty years old and upward even unto fifty years old, every one that entered upon the service, for work in the tent of meet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ven those that were numbered of them, by their families, by their fathers’ houses, were two thousand and six hundred and thir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are they that were numbered of the families of the sons of Gershon, all that did serve in the tent of meeting, whom Moses and Aaron numbered according to the commandment of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ose that were numbered of the families of the sons of Merari, by their families, by their fathers’ hous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rom thirty years old and upward even unto fifty years old, every one that entered upon the service, for work in the tent of meet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ven those that were numbered of them by their families, were three thousand and two hundr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se are they that were numbered of the families of the sons of Merari, whom Moses and Aaron numbered according to the commandment of the LORD by the hand of Mos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ll those that were numbered of the Levites, whom Moses and Aaron and the princes of Israel numbered, by their families, and by their fathers’ hous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rom thirty years old and upward even unto fifty years old, every one that entered in to do the work of service, and the work of bearing burdens in the tent of meet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even those that were numbered of them, were eight thousand and five hundred and foursc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service of the sons of Kohath in the tent of meeting, about the most holy thing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ccording to the commandment of the LORD they were numbered by the hand of Moses, every one according to his service, and according to his burden: thus were they numbered of him, as the LORD commanded Mos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camp setteth forward, Aaron shall go in, and his sons, and they shall take down the veil of the screen, and cover the ark of the testimony with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all put thereon a covering of sealskin, and shall spread over it a cloth all of blue, and shall put in the staves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upon the table of shewbread they shall spread a cloth of blue, and put thereon the dishes, and the spoons, and the bowls, and the cups to pour out withal: and the continual bread shall be there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hall spread upon them a cloth of scarlet, and cover the same with a covering of sealskin, and shall put in the staves thereof.]]></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2026-06-19T22:40:01Z</dcterms:created>
  <dcterms:modified xsi:type="dcterms:W3CDTF">2026-06-19T22:40:01Z</dcterms:modified>
  <dc:title>Bible.com.au: NUMBERS 4:1-49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