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535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ak unto the children of Israel, and say unto them, When ye pass over Jordan into the land of Cana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ye shall appoint you cities to be cities of refuge for you; that the manslayer which killeth any person unwittingly may flee thi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cities shall be unto you for refuge from the avenger; that the manslayer die not, until he stand before the congregation for judg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cities which ye shall give shall be for you six cities of refu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 shall give three cities beyond Jordan, and three cities shall ye give in the land of Canaan; they shall be cities of refu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children of Israel, and for the stranger and for the sojourner among them, shall these six cities be for refuge: that every one that killeth any person unwittingly may flee thi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he smote him with an instrument of iron, so that he died, he is a manslayer: the manslayer shall surely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he smote him with a stone in the hand, whereby a man may die, and he died, he is a manslayer: the manslayer shall surely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r if he smote him with a weapon of wood in the hand, whereby a man may die, and he died, he is a manslayer: the manslayer shall surely be put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in the plains of Moab by the Jordan at Jericho,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avenger of blood shall himself put the manslayer to death: when he meeteth him, he shall put him to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he thrust him of hatred, or hurled at him, lying in wait, so that he d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r in enmity smote him with his hand, that he died: he that smote him shall surely be put to death; he is a manslayer: the avenger of blood shall put the manslayer to death, when he meeteth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he thrust him suddenly without enmity, or hurled upon him any thing without lying in wa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r with any stone, whereby a man may die, seeing him not, and cast it upon him, so that he died, and he was not his enemy, neither sought his har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congregation shall judge between the smiter and the avenger of blood according to these judgme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ongregation shall deliver the manslayer out of the hand of the avenger of blood, and the congregation shall restore him to his city of refuge, whither he was fled: and he shall dwell therein until the death of the high priest, which was anointed with the holy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the manslayer shall at any time go beyond the border of his city of refuge, whither he flee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avenger of blood find him without the border of his city of refuge, and the avenger of blood slay the manslayer; he shall not be guilty of blo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he should have remained in his city of refuge until the death of the high priest: but after the death of the high priest the manslayer shall return into the land of his posse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children of Israel, that they give unto the Levites of the inheritance of their possession cities to dwell in; and suburbs for the cities round about them shall ye give unto the Lev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se things shall be for a statute of judgment unto you throughout your generations in all your dwell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oso killeth any person, the manslayer shall be slain at the mouth of witnesses: but one witness shall not testify against any person that he di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reover ye shall take no ransom for the life of a manslayer, which is guilty of death: but he shall surely be put to dea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ye shall take no ransom for him that is fled to his city of refuge, that he should come again to dwell in the land, until the death of the prie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ye shall not pollute the land wherein ye are: for blood, it polluteth the land: and no expiation can be made for the land for the blood that is shed therein, but by the blood of him that shed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ou shalt not defile the land which ye inhabit, in the midst of which I dwell: for I the LORD dwell in the midst of the children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ities shall they have to dwell in; and their suburbs shall be for their cattle, and for their substance, and for all their bea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uburbs of the cities, which ye shall give unto the Levites, shall be from the wall of the city and outward a thousand cubits round ab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ye shall measure without the city for the east side two thousand cubits, and for the south side two thousand cubits, and for the west side two thousand cubits, and for the north side two thousand cubits, the city being in the midst. This shall be to them the suburbs of the c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ities which ye shall give unto the Levites, they shall be the six cities of refuge, which ye shall give for the manslayer to flee thither: and beside them ye shall give forty and two ci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cities which ye shall give to the Levites shall be forty and eight cities: them shall ye give with their suburb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concerning the cities which ye shall give of the possession of the children of Israel, from the many ye shall take many; and from the few ye shall take few: every one according to his inheritance which he inheriteth shall give of his cities unto the Levites.]]></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2026-07-13T10:08:38Z</dcterms:created>
  <dcterms:modified xsi:type="dcterms:W3CDTF">2026-07-13T10:08:38Z</dcterms:modified>
  <dc:title>Bible.com.au: NUMBERS 35:1-34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