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presProps" Target="presProps.xml"/>
  <Relationship Id="rId62" Type="http://schemas.openxmlformats.org/officeDocument/2006/relationships/viewProps" Target="viewProps.xml"/>
  <Relationship Id="rId6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3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3:1-5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journeyed from Marah, and came unto Elim: and in Elim were twelve springs of water, and threescore and ten palm trees; and they pitched the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journeyed from Elim, and pitched by the Red Se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journeyed from the Red Sea, and pitched in the wilderness of S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journeyed from the wilderness of Sin, and pitched in Dophk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journeyed from Dophkah, and pitched in Alus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journeyed from Alush, and pitched in Rephidim, where was no water for the people to drin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journeyed from Rephidim, and pitched in the wilderness of Sina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journeyed from the wilderness of Sinai, and pitched in Kibroth-hattaav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journeyed from Kibroth-hattaavah, and pitched in Hazero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journeyed from Hazeroth, and pitched in Rithm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journeys of the children of Israel, when they went forth out of the land of Egypt by their hosts under the hand of Moses and Aar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journeyed from Rithmah, and pitched in Rimmon-perez.]]></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journeyed from Rimmon-perez, and pitched in Libn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journeyed from Libnah, and pitched in Riss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journeyed from Rissah, and pitched in Kehelath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journeyed from Kehelathah, and pitched in mount Shep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journeyed from mount Shepher, and pitched in Harad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journeyed from Haradah, and pitched in Makhelo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journeyed from Makheloth, and pitched in Taha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journeyed from Tahath, and pitched in Ter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journeyed from Terah, and pitched in Mithk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Moses wrote their goings out according to their journeys by the commandment of the LORD: and these are their journeys according to their goings ou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y journeyed from Mithkah, and pitched in Hashmon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y journeyed from Hashmonah, and pitched in Mosero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y journeyed from Moseroth, and pitch in Bene-jaaka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journeyed from Bene-jaakan, and pitched in Hor-haggidga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journeyed from Hor-haggidgad, and pitched in Jotbatha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y journeyed from Jotbathah, and pitched in Abrona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y journeyed from Abronah, and pitched in Ezion-geb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y journeyed from Ezion-geber, and pitched in the wilderness of Zin (the same is Kades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y journeyed from Kadesh, and pitched in mount Hor, in the edge of the land of Edo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Aaron the priest went up into mount Hor at the commandment of the LORD, and died there, in the fortieth year after the children of Israel were come out of the land of Egypt, in the fifth month, on the first day of the mon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journeyed from Rameses in the first month, on the fifteenth day of the first month; on the morrow after the passover the children of Israel went out with an high hand in the sight of all the Egyptian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Aaron was an hundred and twenty and three years old when he died in mount Ho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 Canaanite, the king of Arad, which dwelt in the South in the land of Canaan, heard of the coming of the children of Israe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y journeyed from mount Hor, and pitched in Zalmona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y journeyed from Zalmonah, and pitched in Puno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y journeyed from Punon, and pitched in Obot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y journeyed from Oboth, and pitched in Iye-abarim, in the border of Moab.]]></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hey journeyed from Iyim, and pitched in Dibon-ga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y journeyed from Dibon-gad, and pitched in Almon-diblathai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they journeyed from Almon-diblathaim, and pitched in the mountains of Abarim, before Nebo.]]></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they journeyed from the mountains of Abarim, and pitched in the plains of Moab by the Jordan at Jerich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ile the Egyptians were burying all their firstborn, which the LORD had smitten among them: upon their gods also the LORD executed judgment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they pitched by Jordan, from Beth-jeshimoth even unto Abel-shittim in the plains of Moab.]]></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e LORD spake unto Moses in the plains of Moab by the Jordan at Jericho, saying,]]></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Speak unto the children of Israel, and say unto them, When ye pass over Jordan into the land of Canaa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n ye shall drive out all the inhabitants of the land from before you, and destroy all their figured stones, and destroy all their molten images, and demolish all their high place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ye shall take possession of the land, and dwell therein: for unto you have I given the land to possess it.]]></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ye shall inherit the land by lot according to your families; to the more ye shall give the more inheritance, and to the fewer thou shalt give the less inheritance: wheresoever the lot falleth to any man, that shall be his; according to the tribes of your fathers shall ye inherit.]]></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But if ye will not drive out the inhabitants of the land from before you; then shall those which ye let remain of them be as pricks in your eyes, and as thorns in your sides, and they shall vex you in the land wherein ye dwell.]]></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it shall come to pass, that as I thought to do unto them, so will I do unto you.]]></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children of Israel journeyed from Rameses, and pitched in Succo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journeyed from Succoth, and pitched in Etham, which is in the edge of the wilder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journeyed from Etham, and turned back unto Pi-hahiroth, which is before Baal-zephon: and they pitched before Migdo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journeyed from before Hahiroth, and passed through the midst of the sea into the wilderness: and they went three days’ journey in the wilderness of Etham, and pitched in Marah.]]></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2026-05-30T08:18:36Z</dcterms:created>
  <dcterms:modified xsi:type="dcterms:W3CDTF">2026-05-30T08:18:36Z</dcterms:modified>
  <dc:title>Bible.com.au: NUMBERS 33:1-56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