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2: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hen they went up unto the valley of Eshcol, and saw the land, they discouraged the heart of the children of Israel, that they should not go into the land which the LORD had give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S anger was kindled in that day, and he sware,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rely none of the men that came up out of Egypt, from twenty years old and upward, shall see the land which I sware unto Abraham, unto Isaac, and unto Jacob; because they have not wholly followed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ve Caleb the son of Jephunneh the Kenizzite, and Joshua the son of Nun: because they have wholly followed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S anger was kindled against Israel, and he made them wander to and fro in the wilderness forty years, until all the generation, that had done evil in the sight of the LORD, was consum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hold, ye are risen up in your fathers’ stead, an increase of sinful men, to augment yet the fierce anger of the LORD towar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f ye turn away from after him, he will yet again leave them in the wilderness; and ye shall destroy all this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me near unto him, and said, We will build sheepfolds here for our cattle, and cities for our little on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ourselves will be ready armed to go before the children of Israel, until we have brought them unto their place: and our little ones shall dwell in the fenced cities because of the inhabitants of the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will not return unto our houses, until the children of Israel have inherited every man his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children of Reuben and the children of Gad had a very great multitude of cattle: and when they saw the land of Jazer, and the land of Gilead, that, behold, the place was a place for cat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e will not inherit with them on the other side Jordan, and forward; because our inheritance is fallen to us on this side Jordan east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said unto them, If ye will do this thing; If ye will arm yourselves to go before the LORD to the w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very armed man of you will pass over Jordan before the LORD, until he hath driven out his enemies from before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and be subdued before the LORD: then afterward ye shall return, and be guiltless towards the LORD, and towards Israel; and this land shall be unto you for a possession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e will not do so, behold, ye have sinned against the LORD: and be sure your sin will find you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ild you cities for your little ones, and folds for your sheep; and do that which hath proceeded out of your m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ildren of Gad and the children of Reuben spake unto Moses, saying, Thy servants will do as my lord commande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little ones, our wives, our flocks, and all our cattle, shall be there in the cities of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y servants will pass over, every man that is armed for war, before the LORD to battle, as my lord sai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Moses gave charge concerning them to Eleazar the priest, and to Joshua the son of Nun, and to the heads of the fathers’ houses of the tribes of the children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hildren of Gad and the children of Reuben came and spake unto Moses, and to Eleazar the priest, and unto the princes of the congregation,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them, If the children of Gad and the children of Reuben will pass with you over Jordan, every man that is armed to battle, before the LORD, and the land shall be subdued before you; then ye shall give them the land of Gilead for a possess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y will not pass over with you armed, they shall have possessions among you in the land of Cana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children of Gad and the children of Reuben answered, saying, As the LORD hath said unto thy servants, so will we d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ill pass over armed before the LORD into the land of Canaan, and the possession of our inheritance shall remain with us beyond Jord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oses gave unto them, even to the children of Gad, and to the children of Reuben, and unto the half tribe of Manasseh the son of Joseph, the kingdom of Sihon king of the Amorites, and the kingdom of Og king of Bashan, the land, according to the cities thereof with their borders, even the cities of the land round ab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hildren of Gad built Dibon, and Ataroth, and Aro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troth-shophan, and Jazer, and Jogbeh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th-nimrah, and Beth-haran: fenced cities, and folds for sheep.]]></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children of Reuben built Heshbon, and Elealeh, and Kiriatha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Nebo, and Baal-meon, (their names being changed,) and Sibmah: and gave other names unto the cities which they build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aroth, and Dibon, and Jazer, and Nimrah, and Heshbon, and Elealeh, and Sebam, and Nebo, and Be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children of Machir the son of Manasseh went to Gilead, and took it, and dispossessed the Amorites which were therei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Moses gave Gilead unto Machir the son of Manasseh; and he dwelt therei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air the son of Manasseh went and took the towns thereof, and called them Havvoth-jai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Nobah went and took Kenath, and the villages thereof, and called it Nobah, after his own na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and which the LORD smote before the congregation of Israel, is a land for cattle, and thy servants have c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aid, If we have found grace in thy sight, let this land be given unto thy servants for a possession; bring us not over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said unto the children of Gad and to the children of Reuben, Shall your brethren go to the war, and shall ye sit 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refore discourage ye the heart of the children of Israel from going over into the land which the LORD hath give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us did your fathers, when I sent them from Kadesh-barnea to see the land.]]></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2026-05-30T08:18:37Z</dcterms:created>
  <dcterms:modified xsi:type="dcterms:W3CDTF">2026-05-30T08:18:37Z</dcterms:modified>
  <dc:title>Bible.com.au: NUMBERS 32:1-42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