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027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1:1-5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venge the children of Israel of the Midianites: afterward shalt thou be gathered unto thy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Moses spake unto the people, saying, Arm ye men from among you for the war, that they may go against Midian, to execute the LORD’S vengeance on Midi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f every tribe a thousand, throughout all the tribes of Israel, shall ye send to the w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re were delivered, out of the thousands of Israel, a thousand of every tribe, twelve thousand armed for w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Moses sent them, a thousand of every tribe, to the war, them and Phinehas the son of Eleazar the priest, to the war, with the vessels of the sanctuary and the trumpets for the alarm in his h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warred against Midian, as the LORD commanded Moses; and they slew every mal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slew the kings of Midian with the rest of their slain; Evi, and Rekem, and Zur, and Hur, and Reba, the five kings of Midian: Balaam also the son of Beor they slew with the sw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children of Israel took captive the women of Midian and their little ones; and all their cattle, and all their flocks, and all their goods, they took for a pre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ir cities in the places wherein they dwelt, and all their encampments, they burnt with fir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took all the spoil, and all the prey, both of man and of bea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brought the captives, and the prey, and the spoil, unto Moses, and unto Eleazar the priest, and unto the congregation of the children of Israel, unto the camp at the plains of Moab, which are by the Jordan at Jericho.]]></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and Eleazar the priest, and all the princes of the congregation, went forth to meet them without the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Moses was wroth with the officers of the host, the captains of thousands and the captains of hundreds, which came from the service of the w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said unto them, Have ye saved all the women aliv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hold, these caused the children of Israel, through the counsel of Balaam, to commit trespass against the LORD in the matter of Peor, and so the plague was among the congregation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kill every male among the little ones, and kill every woman that hath known man by lying with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all the women children, that have not known man by lying with him, keep alive for your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encamp ye without the camp seven days: whosoever hath killed any person, and whosoever hath touched any slain, purify yourselves on the third day and on the seventh day, ye and your captiv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s to every garment, and all that is made of skin, and all work of goats’ hair, and all things made of wood, ye shall purify yoursel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Eleazar the priest said unto the men of war which went to the battle, This is the statute of the law which the LORD hath commanded Mos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owbeit the gold, and the silver, the brass, the iron, the tin, and the lea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every thing that may abide the fire, ye shall make to go through the fire, and it shall be clean; nevertheless it shall be purified with the water of separation: and all that abideth not the fire ye shall make to go through the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ye shall wash your clothes on the seventh day, and ye shall be clean, and afterward ye shall come into the camp.]]></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ake the sum of the prey that was taken, both of man and of beast, thou, and Eleazar the priest, and the heads of the fathers’ houses of the congregat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ivide the prey into two parts; between the men skilled in war, that went out to battle, and all the congregati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evy a tribute unto the LORD of the men of war that went out to battle: one soul of five hundred, both of the persons, and of the beeves, and of the asses, and of the flock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ake it of their half, and give it unto Eleazar the priest, for the LORD’S heave offeri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of the children of Israel’s half, thou shalt take one drawn out of every fifty, of the persons, of the beeves, of the asses, and of the flocks, even of all the cattle, and give them unto the Levites, which keep the charge of the tabernacle of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and Eleazar the priest did as the LORD commanded Mos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ow the prey, over and above the booty which the men of war took, was six hundred thousand and seventy thousand and five thousand sheep,]]></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reescore and twelve thousand beev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reescore and one thousand ass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irty and two thousand persons in all, of the women that had not known man by lying with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half, which was the portion of them that went out to war, was in number three hundred thousand and thirty thousand and seven thousand and five hundred sheep:]]></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LORD’S tribute of the sheep was six hundred and threescore and fifte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beeves were thirty and six thousand; of which the LORD’S tribute was threescore and twelv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the asses were thirty thousand and five hundred; of which the LORD’S tribute was threescore and on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the persons were sixteen thousand; of whom the LORD’S tribute was thirty and two person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Moses gave the tribute, which was the LORD’S heave offering, unto Eleazar the priest, as the LORD commanded Mose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of the children of Israel’s half, which Moses divided off from the men that warre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now the congregation’s half was three hundred thousand and thirty thousand, seven thousand and five hundred sheep,]]></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irty and six thousand beev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irty thousand and five hundred ass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sixteen thousand person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even of the children of Israel’s half, Moses took one drawn out of every fifty, both of man and of beast, and gave them unto the Levites, which kept the charge of the tabernacle of the LORD; as the LORD commanded Mos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 officers which were over the thousands of the host, the captains of thousands, and the captains of hundreds, came near unto Mos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said unto Moses, Thy servants have taken the sum of the men of war which are under our charge, and there lacketh not one man of u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we have brought the LORD’S oblation, what every man hath gotten, of jewels of gold, ankle chains, and bracelets, signet-rings, earrings, and armlets, to make atonement for our souls before the LORD.]]></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Moses and Eleazar the priest took the gold of them, even all wrought jewel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all the gold of the heave offering that they offered up to the LORD, of the captains of thousands, and of the captains of hundreds, was sixteen thousand seven hundred and fifty shekel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For the men of war had taken booty, every man for himself.)]]></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Moses and Eleazar the priest took the gold of the captains of thousands and of hundreds, and brought it into the tent of meeting, for a memorial for the children of Israel before the LOR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4">
  <a:themeElements>
    <a:clrScheme name="Theme1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2026-10-06T11:35:04Z</dcterms:created>
  <dcterms:modified xsi:type="dcterms:W3CDTF">2026-10-06T11:35:04Z</dcterms:modified>
  <dc:title>Bible.com.au: NUMBERS 31:1-54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