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Israel took captive the women of Midian and their little ones; and all their cattle, and all their flocks, and all their goods, they took for a pr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ir cities in the places wherein they dwelt, and all their encampments, they burnt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took all the spoil, and all the prey, both of man and of be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brought the captives, and the prey, and the spoil, unto Moses, and unto Eleazar the priest, and unto the congregation of the children of Israel, unto the camp at the plains of Moab, which are by the Jordan at Jerich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and Eleazar the priest, and all the princes of the congregation, went forth to meet them without the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was wroth with the officers of the host, the captains of thousands and the captains of hundreds, which came from the service of the w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aid unto them, Have ye saved all the women a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these caused the children of Israel, through the counsel of Balaam, to commit trespass against the LORD in the matter of Peor, and so the plague was among the congregation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kill every male among the little ones, and kill every woman that hath known man by lying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ll the women children, that have not known man by lying with him, keep alive for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ncamp ye without the camp seven days: whosoever hath killed any person, and whosoever hath touched any slain, purify yourselves on the third day and on the seventh day, ye and your capt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to every garment, and all that is made of skin, and all work of goats’ hair, and all things made of wood, ye shall purify your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leazar the priest said unto the men of war which went to the battle, This is the statute of the law which the LORD hath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beit the gold, and the silver, the brass, the iron, the tin, and the 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thing that may abide the fire, ye shall make to go through the fire, and it shall be clean; nevertheless it shall be purified with the water of separation: and all that abideth not the fire ye shall make to go through the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hall wash your clothes on the seventh day, and ye shall be clean, and afterward ye shall come into the cam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e sum of the prey that was taken, both of man and of beast, thou, and Eleazar the priest, and the heads of the fathers’ houses of the congreg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ivide the prey into two parts; between the men skilled in war, that went out to battle, and all the congreg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evy a tribute unto the LORD of the men of war that went out to battle: one soul of five hundred, both of the persons, and of the beeves, and of the asses, and of the floc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venge the children of Israel of the Midianites: afterward shalt thou be gathered unto thy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it of their half, and give it unto Eleazar the priest, for the LORD’S heave off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children of Israel’s half, thou shalt take one drawn out of every fifty, of the persons, of the beeves, of the asses, and of the flocks, even of all the cattle, and give them unto the Levites, which keep the charge of the tabernacle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Eleazar the priest did as the LORD commanded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 prey, over and above the booty which the men of war took, was six hundred thousand and seventy thousand and five thousand shee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reescore and twelve thousand beev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reescore and one thousand as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irty and two thousand persons in all, of the women that had not known man by lying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half, which was the portion of them that went out to war, was in number three hundred thousand and thirty thousand and seven thousand and five hundred shee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ORD’S tribute of the sheep was six hundred and threescore and fifte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beeves were thirty and six thousand; of which the LORD’S tribute was threescore and twel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pake unto the people, saying, Arm ye men from among you for the war, that they may go against Midian, to execute the LORD’S vengeance on Midi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asses were thirty thousand and five hundred; of which the LORD’S tribute was threescore and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persons were sixteen thousand; of whom the LORD’S tribute was thirty and two perso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oses gave the tribute, which was the LORD’S heave offering, unto Eleazar the priest, as the LORD commanded Mos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of the children of Israel’s half, which Moses divided off from the men that war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 congregation’s half was three hundred thousand and thirty thousand, seven thousand and five hundred sheep,]]></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irty and six thousand bee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irty thousand and five hundred ass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ixteen thousand pers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n of the children of Israel’s half, Moses took one drawn out of every fifty, both of man and of beast, and gave them unto the Levites, which kept the charge of the tabernacle of the LORD; as the LORD commanded M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officers which were over the thousands of the host, the captains of thousands, and the captains of hundreds, came near unto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every tribe a thousand, throughout all the tribes of Israel, shall ye send to the wa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said unto Moses, Thy servants have taken the sum of the men of war which are under our charge, and there lacketh not one man of 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we have brought the LORD’S oblation, what every man hath gotten, of jewels of gold, ankle chains, and bracelets, signet-rings, earrings, and armlets, to make atonement for our souls before the L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Moses and Eleazar the priest took the gold of them, even all wrought jewel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ll the gold of the heave offering that they offered up to the LORD, of the captains of thousands, and of the captains of hundreds, was sixteen thousand seven hundred and fifty shekel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e men of war had taken booty, every man for himself.)]]></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Moses and Eleazar the priest took the gold of the captains of thousands and of hundreds, and brought it into the tent of meeting, for a memorial for the children of Israel before the LOR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re were delivered, out of the thousands of Israel, a thousand of every tribe, twelve thousand armed for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ent them, a thousand of every tribe, to the war, them and Phinehas the son of Eleazar the priest, to the war, with the vessels of the sanctuary and the trumpets for the alarm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warred against Midian, as the LORD commanded Moses; and they slew every m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lew the kings of Midian with the rest of their slain; Evi, and Rekem, and Zur, and Hur, and Reba, the five kings of Midian: Balaam also the son of Beor they slew with the swor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2026-05-30T08:18:35Z</dcterms:created>
  <dcterms:modified xsi:type="dcterms:W3CDTF">2026-05-30T08:18:35Z</dcterms:modified>
  <dc:title>Bible.com.au: NUMBERS 31:1-54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