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292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30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vow of a widow, or of her that is divorced, even every thing wherewith she hath bound her soul, shall stand against h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vowed in her husband’s house, or bound her soul by a bond with an oath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d it, and held his peace at her, and disallowed her not; then all her vows shall stand, and every bond wherewith she bound her soul shall sta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made them null and void in the day that he heard them; then whatsoever proceeded out of her lips concerning her vows, or concerning the bond of her soul, shall not stand: her husband hath made them void; and the LORD shall forgive 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vow, and every binding oath to afflict the soul, her husband may establish it, or her husband may make it voi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altogether hold his peace at her from day to day; then he establisheth all her vows, or all her bonds, which are upon her: he hath established them, because he held his peace at her in the day that he heard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 shall make them null and void after that he hath heard them; then he shall bear her iniqu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tatutes, which the LORD commanded Moses, between a man and his wife, between a father and his daughter, being in her youth, in her father’s hou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pake unto the heads of the tribes of the children of Israel, saying, This is the thing which the LORD hath command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voweth a vow unto the LORD, or sweareth an oath to bind his soul with a bond, he shall not break his word; he shall do according to all that proceed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when a woman voweth a vow unto the LORD, and bindeth herself by a bond, being in her father’s house, in her youth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father heareth her vow, and her bond wherewith she hath bound her soul, and her father holdeth his peace at her: then all her vows shall stand, and every bond wherewith she hath bound her soul shall sta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father disallow her in the day that he heareth; none of her vows, or of her bonds wherewith she hath bound her soul, shall stand: and the LORD shall forgive her, because her father disallowed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she be married to a husband, while her vows are upon her, or the rash utterance of her lips, wherewith she hath bound her soul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r husband hear it, and hold his peace at her in the day that he heareth it: then her vows shall stand, and her bonds wherewith she hath bound her soul shall stan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her husband disallow her in the day that he heareth it; then he shall make void her vow which is upon her, and the rash utterance of her lips, wherewith she hath bound her soul: and the LORD shall forgive h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2026-06-23T11:10:16Z</dcterms:created>
  <dcterms:modified xsi:type="dcterms:W3CDTF">2026-06-23T11:10:16Z</dcterms:modified>
  <dc:title>Bible.com.au: NUMBERS 30:1-16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