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meal offering, fine flour mingled with oil, three tenth parts for the bullock, two tenth parts for the one 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everal tenth part for every lamb of the seven lam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he-goat for a sin offering; beside the sin offering of atonement, and the continual burnt offering, and the meal offering thereof, and their drink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fteenth day of the seventh month ye shall have an holy convocation; ye shall do no servile work, and ye shall keep a feast unto the LOR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offer a burnt offering, an offering made by fire, of a sweet savour unto the LORD; thirteen young bullocks, two rams, fourteen he-lambs of the first year; they shall be without blem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meal offering, fine flour mingled with oil, three tenth parts for every bullock of the thirteen bullocks, two tenth parts for each ram of the two ra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several tenth part for every lamb of the fourteen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ne he-goat for a sin offering; beside the continual burnt offering, the meal offering thereof, and the drink offering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second day ye shall offer twelve young bullocks, two rams, fourteen he-lambs of the first year without blem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month, on the first day of the month, ye shall have an holy convocation; ye shall do no servile work: it is a day of blowing of trumpets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ne he-goat for a sin offering; beside the continual burnt offering, and the meal offering thereof, and their drink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e third day eleven bullocks, two rams, fourteen he-lambs of the first year without blem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e he-goat for a sin offering; beside the continual burnt offering, and the meal offering thereof, and the drink offering there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fourth day ten bullocks, two rams, fourteen he-lambs of the first year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meal offering and their drink offerings for the bullocks, for the rams, and for the lambs, according to their number, after the ordin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e he-goat for a sin offering; beside the continual burnt offering, the meal offering thereof, and the drink offering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ifth day nine bullocks, two rams, fourteen he-lambs of the first year without blemi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he-goat for a sin offering; beside the continual burnt offering, and the meal offering thereof, and the drink offering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offer a burnt offering for a sweet savour unto the LORD; one young bullock, one ram, seven he-lambs of the first year without blemi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sixth day eight bullocks, two rams, fourteen he-lambs of the first year without blem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he-goat for a sin offering; beside the continual burnt offering, the meal offering thereof, and the drink offering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seventh day seven bullocks, two rams, fourteen he-lambs of the first year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meal offering and their drink offerings for the bullocks, for the rams, and for the lambs, according to their number, after the ordina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e he-goat for a sin offering; beside the continual burnt offering, the meal offering thereof, and the drink offering thereo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e shall have a solemn assembly: ye shall do no servile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e shall offer a burnt offering, an offering made by fire, of a sweet savour unto the LORD: one bullock, one ram, seven he-lambs of the first year without blem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meal offering and their drink offerings for the bullock, for the ram, and for the lambs, shall be according to their number, after the ordina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he-goat for a sin offering; beside the continual burnt offering, and the meal offering thereof, and the drink offering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meal offering, fine flour mingled with oil, three tenth parts for the bullock, two tenth parts for the r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ye shall offer unto the LORD in your set feasts, beside your vows, and your freewill offerings, for your burnt offerings, and for your meal offerings, and for your drink offerings, and for your peace offer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told the children of Israel according to all that the LORD commanded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tenth part for every lamb of the seven lam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he-goat for a sin offering, to make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side the burnt offering of the new moon, and the meal offering thereof, and the continual burnt offering and the meal offering thereof, and their drink offerings, according unto their ordinance, for a sweet savour, an offering made by fire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 the tenth day of this seventh month ye shall have an holy convocation; and ye shall afflict your souls; ye shall do no manner of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 burnt offering unto the LORD for a sweet savour; one young bullock, one ram, seven he-lambs of the first year; they shall be unto you without blemis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2026-06-26T06:45:31Z</dcterms:created>
  <dcterms:modified xsi:type="dcterms:W3CDTF">2026-06-26T06:45:31Z</dcterms:modified>
  <dc:title>Bible.com.au: NUMBERS 29:1-40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