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0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abbath day two he-lambs of the first year without blemish, and two tenth parts of an ephah of fine flour for a meal offering, mingled with oil, and the drink offering thereof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urnt offering of every sabbath, beside the continual burnt offering, and the drink offering thereo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beginnings of your months ye shall offer a burnt offering unto the LORD; two young bullocks, and one ram, seven he-lambs of the first year without blemish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ree tenth parts of an ephah of fine flour for a meal offering, mingled with oil, for each bullock; and two tenth parts of fine flour for a meal offering, mingled with oil, for the one ra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everal tenth part of fine flour mingled with oil for a meal offering unto every lamb; for a burnt offering of a sweet savour, an offering made by fire unto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drink offerings shall be half an hin of wine for a bullock, and the third part of an hin for the ram, and the fourth part of an hin for a lamb: this is the burnt offering of every month throughout the months of the y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he-goat for a sin offering unto the LORD; it shall be offered beside the continual burnt offering, and the drink offering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irst month, on the fourteenth day of the month, is the LORD’S passo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fifteenth day of this month shall be a feast: seven days shall unleavened bread be eat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irst day shall be an holy convocation; ye shall do no servile work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offer an offering made by fire, a burnt offering unto the LORD; two young bullocks, and one ram, and seven he-lambs of the first year: they shall be unto you without blemis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meal offering, fine flour mingled with oil: three tenth parts shall ye offer for a bullock, and two tenth parts for the ram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veral tenth part shalt thou offer for every lamb of the seven lamb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he-goat for a sin offering, to make atonement for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offer these beside the burnt offering of the morning, which is for a continual burnt offer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manner ye shall offer daily, for seven days, the food of the offering made by fire, of a sweet savour unto the LORD: it shall be offered beside the continual burnt offering, and the drink offering thereof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ye shall have an holy convocation; ye shall do no servile wor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n the day of the firstfruits, when ye offer a new meal offering unto the LORD in your feast of weeks, ye shall have an holy convocation; ye shall do no servile work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offer a burnt offering for a sweet savour unto the LORD; two young bullocks, one ram, seven he-lambs of the first year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meal offering, fine flour mingled with oil, three tenth parts for each bullock, two tenth parts for the one ra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the children of Israel, and say unto them, My oblation, my food for my offerings made by fire, of a sweet savour unto me, shall ye observe to offer unto me in their due seas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veral tenth part for every lamb of the seven lambs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he-goat, to make atonement fo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 the continual burnt offering, and the meal offering thereof, ye shall offer them (they shall be unto you without blemish), and their drink offering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ay unto them, This is the offering made by fire which ye shall offer unto the LORD; he-lambs of the first year without blemish, two day by day, for a continual burnt offer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lamb shalt thou offer in the morning, and the other lamb shalt thou offer at eve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enth part of an ephah of fine flour for a meal offering, mingled with the fourth part of an hin of beaten o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continual burnt offering, which was ordained in mount Sinai for a sweet savour, an offering made by fire unto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rink offering thereof shall be the fourth part of an hin for the one lamb: in the holy place shalt thou pour out a drink offering of strong drink un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ther lamb shalt thou offer at even: as the meal offering of the morning, and as the drink offering thereof, thou shalt offer it, an offering made by fire, of a sweet savour unto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2026-06-19T22:40:10Z</dcterms:created>
  <dcterms:modified xsi:type="dcterms:W3CDTF">2026-06-19T22:40:10Z</dcterms:modified>
  <dc:title>Bible.com.au: NUMBERS 28:1-31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