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no daughter, then ye shall give his inheritance unto his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e have no brethren, then ye shall give his inheritance unto his father’s breth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is father have no brethren, then ye shall give his inheritance unto his kinsman that is next to him of his family, and he shall possess it: and it shall be unto the children of Israel a statute of judgment,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Get thee up into this mountain of Abarim, and behold the land which I have given unto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hast seen it, thou also shalt be gathered unto thy people, as Aaron thy brother was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ye rebelled against my word in the wilderness of Zin, in the strife of the congregation, to sanctify me at the waters before their eyes. (These are the waters of Meribah of Kadesh in the wilderness of Z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pake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LORD, the God of the spirits of all flesh, appoint a man over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may go out before them, and which may come in before them, and which may lead them out, and which may bring them in; that the congregation of the LORD be not as sheep which have no shephe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Moses, Take thee Joshua the son of Nun, a man in whom is the spirit, and lay thine hand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rew near the daughters of Zelophehad, the son of Hepher, the son of Gilead, the son of Machir, the son of Manasseh, of the families of Manasseh the son of Joseph: and these are the names of his daughters; Mahlah, Noah, and Hoglah, and Milcah, and Tirz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t him before Eleazar the priest, and before all the congregation; and give him a charge in their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put of thine honour upon him, that all the congregation of the children of Israel may ob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stand before Eleazar the priest, who shall inquire for him by the judgment of the Urim before the LORD: at his word shall they go out, and at his word they shall come in, both he, and all the children of Israel with him, even all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did as the LORD commanded him: and he took Joshua, and set him before Eleazar the priest, and before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laid his hands upon him, and gave him a charge, as the LORD spake by the hand of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tood before Moses, and before Eleazar the priest, and before the princes and all the congregation, at the door of the tent of meeting,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and he was not among the company of them that gathered themselves together against the LORD in the company of Korah: but he died in his own sin; and he had n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the name of our father be taken away from among his family, because he had no son? Give unto us a possession among the brethren of ou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brought their caus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ughters of Zelophehad speak right: thou shalt surely give them a possession of an inheritance among their father’s brethren; and thou shalt cause the inheritance of their father to pas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peak unto the children of Israel, saying, If a man die, and have no son, then ye shall cause his inheritance to pass unto his daughte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2026-05-30T08:18:34Z</dcterms:created>
  <dcterms:modified xsi:type="dcterms:W3CDTF">2026-05-30T08:18:34Z</dcterms:modified>
  <dc:title>Bible.com.au: NUMBERS 27:1-23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