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presProps" Target="presProps.xml"/>
  <Relationship Id="rId71" Type="http://schemas.openxmlformats.org/officeDocument/2006/relationships/viewProps" Target="viewProps.xml"/>
  <Relationship Id="rId7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38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26:1-6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sons of Eliab; Nemuel, and Dathan, and Abiram. These are that Dathan and Abiram, which were called of the congregation, who strove against Moses and against Aaron in the company of Korah, when they strove against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earth opened her mouth, and swallowed them up together with Korah, when that company died; what time the fire devoured two hundred and fifty men, and they became a sig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twithstanding the sons of Korah died no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sons of Simeon after their families: of Nemuel, the family of the Nemuelites: of Jamin, the family of the Jaminites: of Jachin, the family of the Jachinit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f Zerah, the family of the Zerahites: of Shaul, the family of the Shaulit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se are the families of the Simeonites, twenty and two thousand and two hundr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sons of Gad after their families: of Zephon, the family of the Zephonites: of Haggi, the family of the Haggites: of Shuni, the family of the Shunit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f Ozni, the family of the Oznites: of Eri, the family of the Erit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f Arod, the family of the Arodites: of Areli, the family of the Arelit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se are the families of the sons of Gad according to those that were numbered of them, forty thousand and five hundr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after the plague, that the LORD spake unto Moses and unto Eleazar the son of Aaron the priest,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sons of Judah, Er and Onan: and Er and Onan died in the land of Canaa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sons of Judah after their families were; of Shelah, the family of the Shelanites: of Perez, the family of the Perezites: of Zerah, the family of the Zerahit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sons of Perez were; of Hezron, the family of the Hezronites: of Hamul, the family of the Hamulit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se are the families of Judah according to those that were numbered of them, threescore and sixteen thousand and five hundr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sons of Issachar after their families: of Tola, the family of the Tolaites: of Puvah, the family of the Punit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of Jashub, the family of the Jashubites: of Shimron, the family of the Shimronit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se are the families of Issachar according to those that were numbered of them, threescore and four thousand and three hundr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sons of Zebulun after their families: of Sered, the family of the Seredites: of Elon, the family of the Elonites: of Jahleel, the family of the Jahleelit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se are the families of the Zebulunites according to those that were numbered of them, threescore thousand and five hundr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sons of Joseph after their families: Manasseh and Ephra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ake the sum of all the congregation of the children of Israel, from twenty years old and upward, by their fathers’ houses, all that are able to go forth to war in Israe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sons of Manasseh: of Machir, the family of the Machirites: and Machir begat Gilead: of Gilead, the family of the Gileadit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se are the sons of Gilead: of Iezer, the family of the Iezerites: of Helek, the family of the Helekit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of Asriel, the family of the Asrielites: and of Shechem, the family of the Shechemit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of Shemida, the family of the Shemidaites: and of Hepher, the family of the Hepherit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Zelophehad the son of Hepher had no sons, but daughters: and the names of the daughters of Zelophehad were Mahlah, and Noah, Hoglah, Milcah, and Tirza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se are the families of Manasseh: and they that were numbered of them were fifty and two thousand and seven hundr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se are the sons of Ephraim after their families: of Shuthelah, the family of the Shuthelahites: of Becher, the family of the Becherites: of Tahan, the family of the Tahanit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ese are the sons of Shuthelah: of Eran, the family of the Eranite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se are the families of the sons of Ephraim according to those that were numbered of them, thirty and two thousand and five hundred. These are the sons of Joseph after their familie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sons of Benjamin after their families: of Bela, the family of the Belaites: of Ashbel, the family of the Ashbelites: of Ahiram, the family of the Ahiramit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Moses and Eleazar the priest spake with them in the plains of Moab by the Jordan at Jericho, saying,]]></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of Shephupham, the family of the Shuphamites: of Hupham, the family of the Huphamite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the sons of Bela were Ard and Naaman: of Ard, the family of the Ardites: of Naaman, the family of the Naamite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se are the sons of Benjamin after their families: and they that were numbered of them were forty and five thousand and six hundre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se are the sons of Dan after their families: of Shuham, the family of the Shuhamites. These are the families of Dan after their familie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ll the families of the Shuhamites, according to those that were numbered of them, were threescore and four thousand and four hundre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sons of Asher after their families: of Imnah, the family of the Imnites: of Ishvi, the family of the Ishvites: of Beriah, the family of the Beriite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Of the sons of Beriah: of Heber, the family of the Heberites: of Malchiel, the family of the Malchielite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the name of the daughter of Asher was Serah.]]></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se are the families of the sons of Asher according to those that were numbered of them, fifty and three thousand and four hundred.]]></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 sons of Naphtali after their families: of Jahzeel, the family of the Jahzeelites: of Guni, the family of the Gunit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ake the sum of the people, from twenty years old and upward; as the LORD commanded Moses and the children of Israel, which came forth out of the land of Egypt.]]></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of Jezer, the family of the Jezerites: of Shillem, the family of the Shillemite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se are the families of Naphtali according to their families: and they that were numbered of them were forty and five thousand and four hundred.]]></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These are they that were numbered of the children of Israel, six hundred thousand and a thousand seven hundred and thirty.]]></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Unto these the land shall be divided for an inheritance according to the number of names.]]></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o the more thou shalt give the more inheritance, and to the fewer thou shalt give the less inheritance: to every one according to those that were numbered of him shall his inheritance be given.]]></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Notwithstanding the land shall be divided by lot: according to the names of the tribes of their fathers they shall inherit.]]></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ccording to the lot shall their inheritance be divided between the more and the fewer.]]></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nd these are they that were numbered of the Levites after their families: of Gershon, the family of the Gershonites: of Kohath, the family of the Kohathites: of Merari, the family of the Merarites.]]></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These are the families of Levi: the family of the Libnites, the family of the Hebronites, the family of the Mahlites, the family of the Mushites, the family of the Korahites. And Kohath begat Amra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Reuben, the firstborn of Israel: the sons of Reuben; of Hanoch, the family of the Hanochites: of Pallu, the family of the Palluites:]]></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And the name of Amram’s wife was Jochebed, the daughter of Levi, who was born to Levi in Egypt: and she bare unto Amram Aaron and Moses, and Miriam their sister.]]></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And unto Aaron were born Nadab and Abihu, Eleazar and Ithamar.]]></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And Nadab and Abihu died, when they offered strange fire before the LORD.]]></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And they that were numbered of them were twenty and three thousand, every male from a month old and upward: for they were not numbered among the children of Israel, because there was no inheritance given them among the children of Israel.]]></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These are they that were numbered by Moses and Eleazar the priest; who numbered the children of Israel in the plains of Moab by the Jordan at Jericho.]]></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But among these there was not a man of them that were numbered by Moses and Aaron the priest; who numbered the children of Israel in the wilderness of Sinai.]]></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For the LORD had said of them, They shall surely die in the wilderness. And there was not left a man of them, save Caleb the son of Jephunneh, and Joshua the son of Nun.]]></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f Hezron, the family of the Hezronites: of Carmi, the family of the Carmit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se are the families of the Reubenites: and they that were numbered of them were forty and three thousand and seven hundred and thirt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sons of Pallu; Eliab.]]></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2026-05-30T08:18:32Z</dcterms:created>
  <dcterms:modified xsi:type="dcterms:W3CDTF">2026-05-30T08:18:32Z</dcterms:modified>
  <dc:title>Bible.com.au: NUMBERS 26:1-65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