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6:1-6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ons of Eliab; Nemuel, and Dathan, and Abiram. These are that Dathan and Abiram, which were called of the congregation, who strove against Moses and against Aaron in the company of Korah, when they strove against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earth opened her mouth, and swallowed them up together with Korah, when that company died; what time the fire devoured two hundred and fifty men, and they became a sig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withstanding the sons of Korah died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Simeon after their families: of Nemuel, the family of the Nemuelites: of Jamin, the family of the Jaminites: of Jachin, the family of the Jachin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Zerah, the family of the Zerahites: of Shaul, the family of the Shaul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re the families of the Simeonites, twenty and two thousand and two hund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Gad after their families: of Zephon, the family of the Zephonites: of Haggi, the family of the Haggites: of Shuni, the family of the Shun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Ozni, the family of the Oznites: of Eri, the family of the Er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Arod, the family of the Arodites: of Areli, the family of the Arel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are the families of the sons of Gad according to those that were numbered of them, forty thousand and five hund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 plague, that the LORD spake unto Moses and unto Eleazar the son of Aaron the pries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Judah, Er and Onan: and Er and Onan died in the land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Judah after their families were; of Shelah, the family of the Shelanites: of Perez, the family of the Perezites: of Zerah, the family of the Zerah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ons of Perez were; of Hezron, the family of the Hezronites: of Hamul, the family of the Hamul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are the families of Judah according to those that were numbered of them, threescore and sixteen thousand and five hund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Issachar after their families: of Tola, the family of the Tolaites: of Puvah, the family of the Pun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Jashub, the family of the Jashubites: of Shimron, the family of the Shimron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se are the families of Issachar according to those that were numbered of them, threescore and four thousand and three hund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Zebulun after their families: of Sered, the family of the Seredites: of Elon, the family of the Elonites: of Jahleel, the family of the Jahleeli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se are the families of the Zebulunites according to those that were numbered of them, threescore thousand and five hund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ns of Joseph after their families: Manasseh and Ephra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sum of all the congregation of the children of Israel, from twenty years old and upward, by their fathers’ houses, all that are able to go forth to war in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ns of Manasseh: of Machir, the family of the Machirites: and Machir begat Gilead: of Gilead, the family of the Gilead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are the sons of Gilead: of Iezer, the family of the Iezerites: of Helek, the family of the Helek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Asriel, the family of the Asrielites: and of Shechem, the family of the Shechemi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f Shemida, the family of the Shemidaites: and of Hepher, the family of the Hepher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Zelophehad the son of Hepher had no sons, but daughters: and the names of the daughters of Zelophehad were Mahlah, and Noah, Hoglah, Milcah, and Tirz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are the families of Manasseh: and they that were numbered of them were fifty and two thousand and seven hund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se are the sons of Ephraim after their families: of Shuthelah, the family of the Shuthelahites: of Becher, the family of the Becherites: of Tahan, the family of the Tahani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se are the sons of Shuthelah: of Eran, the family of the Eranit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are the families of the sons of Ephraim according to those that were numbered of them, thirty and two thousand and five hundred. These are the sons of Joseph after their famil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s of Benjamin after their families: of Bela, the family of the Belaites: of Ashbel, the family of the Ashbelites: of Ahiram, the family of the Ahiram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and Eleazar the priest spake with them in the plains of Moab by the Jordan at Jericho, say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f Shephupham, the family of the Shuphamites: of Hupham, the family of the Huphamit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sons of Bela were Ard and Naaman: of Ard, the family of the Ardites: of Naaman, the family of the Naamit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are the sons of Benjamin after their families: and they that were numbered of them were forty and five thousand and six hund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se are the sons of Dan after their families: of Shuham, the family of the Shuhamites. These are the families of Dan after their famil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the families of the Shuhamites, according to those that were numbered of them, were threescore and four thousand and four hund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sons of Asher after their families: of Imnah, the family of the Imnites: of Ishvi, the family of the Ishvites: of Beriah, the family of the Beriit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f the sons of Beriah: of Heber, the family of the Heberites: of Malchiel, the family of the Malchieli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name of the daughter of Asher was Ser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se are the families of the sons of Asher according to those that were numbered of them, fifty and three thousand and four hundr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sons of Naphtali after their families: of Jahzeel, the family of the Jahzeelites: of Guni, the family of the Gun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the sum of the people, from twenty years old and upward; as the LORD commanded Moses and the children of Israel, which came forth out of the land of Egyp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f Jezer, the family of the Jezerites: of Shillem, the family of the Shillemit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se are the families of Naphtali according to their families: and they that were numbered of them were forty and five thousand and four hundr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se are they that were numbered of the children of Israel, six hundred thousand and a thousand seven hundred and thirt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Unto these the land shall be divided for an inheritance according to the number of nam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o the more thou shalt give the more inheritance, and to the fewer thou shalt give the less inheritance: to every one according to those that were numbered of him shall his inheritance be giv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Notwithstanding the land shall be divided by lot: according to the names of the tribes of their fathers they shall inheri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ccording to the lot shall their inheritance be divided between the more and the few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se are they that were numbered of the Levites after their families: of Gershon, the family of the Gershonites: of Kohath, the family of the Kohathites: of Merari, the family of the Merarit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se are the families of Levi: the family of the Libnites, the family of the Hebronites, the family of the Mahlites, the family of the Mushites, the family of the Korahites. And Kohath begat Am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uben, the firstborn of Israel: the sons of Reuben; of Hanoch, the family of the Hanochites: of Pallu, the family of the Palluit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 name of Amram’s wife was Jochebed, the daughter of Levi, who was born to Levi in Egypt: and she bare unto Amram Aaron and Moses, and Miriam their sist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unto Aaron were born Nadab and Abihu, Eleazar and Ithama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Nadab and Abihu died, when they offered strange fire before the LOR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y that were numbered of them were twenty and three thousand, every male from a month old and upward: for they were not numbered among the children of Israel, because there was no inheritance given them among the children of Israel.]]></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se are they that were numbered by Moses and Eleazar the priest; who numbered the children of Israel in the plains of Moab by the Jordan at Jericho.]]></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among these there was not a man of them that were numbered by Moses and Aaron the priest; who numbered the children of Israel in the wilderness of Sina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For the LORD had said of them, They shall surely die in the wilderness. And there was not left a man of them, save Caleb the son of Jephunneh, and Joshua the son of Nu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Hezron, the family of the Hezronites: of Carmi, the family of the Carm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are the families of the Reubenites: and they that were numbered of them were forty and three thousand and seven hundred and thi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Pallu; Eliab.]]></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2026-08-10T21:07:13Z</dcterms:created>
  <dcterms:modified xsi:type="dcterms:W3CDTF">2026-08-10T21:07:13Z</dcterms:modified>
  <dc:title>Bible.com.au: NUMBERS 26:1-65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