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5: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se that died by the plague were twenty and four thous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hinehas, the son of Eleazar, the son of Aaron the priest, hath turned my wrath away from the children of Israel, in that he was jealous with my jealousy among them, so that I consumed not the children of Israel in my jealous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say, Behold, I give unto him my covenant of pe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be unto him, and to his seed after him, the covenant of an everlasting priesthood; because he was jealous for his God, and made atonement for the children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name of the man of Israel that was slain, who was slain with the Midianitish woman, was Zimri, the son of Salu, a prince of a fathers’ house among the Simeon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name of the Midianitish woman that was slain was Cozbi, the daughter of Zur; he was head of the people of a fathers’ house in Midi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Vex the Midianites, and smit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y vex you with their wiles, wherewith they have beguiled you in the matter of Peor, and in the matter of Cozbi, the daughter of the prince of Midian, their sister, which was slain on the day of the plague in the matter of Pe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srael abode in Shittim, and the people began to commit whoredom with the daughters of Mo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y called the people unto the sacrifices of their gods; and the people did eat, and bowed down to their go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srael joined himself unto Baal-peor: and the anger of the LORD was kindled against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aid unto Moses, Take all the chiefs of the people, and hang them up unto the LORD before the sun, that the fierce anger of the LORD may turn away from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oses said unto the judges of Israel, Slay ye every one his men that have joined themselves unto Baal-pe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hold, one of the children of Israel came and brought unto his brethren a Midianitish woman in the sight of Moses, and in the sight of all the congregation of the children of Israel, while they were weeping at the door of the tent of mee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Phinehas, the son of Eleazar, the son of Aaron the priest, saw it, he rose up from the midst of the congregation, and took a spear in his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went after the man of Israel into the pavilion, and thrust both of them through, the man of Israel, and the woman through her belly. So the plague was stayed from the children of Israel.]]></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2026-06-19T22:40:42Z</dcterms:created>
  <dcterms:modified xsi:type="dcterms:W3CDTF">2026-06-19T22:40:42Z</dcterms:modified>
  <dc:title>Bible.com.au: NUMBERS 25:1-18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