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uched, he lay down as a lion, And as a lioness; who shall rouse him up? Blessed be every one that blesseth thee, And cursed be every one that curs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k’s anger was kindled against Balaam, and he smote his hands together: and Balak said unto Balaam, I called thee to curse mine enemies, and, behold, thou hast altogether blessed them these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now flee thou to thy place: I thought to promote thee unto great honour; but, lo, the LORD hath kept thee back from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alaam said unto Balak, Spake I not also to thy messengers which thou sentest un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Balak would give me his house full of silver and gold, I cannot go beyond the word of the LORD, to do either good or bad of mine own mind; what the LORD speake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behold, I go unto my people: come, and I will advertise thee what this people shall do to thy people in the latter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up his parable, and said, Balaam the son of Beor saith, And the man whose eye was closed s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th, which heareth the words of God, And knoweth the knowledge of the Most High, Which seeth the vision of the Almighty, Falling down, and having his eyes op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e him, but not now: I behold him, but not nigh: There shall come forth a star out of Jacob, And a sceptre shall rise out of Israel, And shall smite through the corners of Moab, And break down all the sons of tum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hall be a possession, Seir also shall be a possession, which were his enemies; While Israel doeth vali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Balaam saw that it pleased the LORD to bless Israel, he went not, as at the other times, to meet with enchantments, but he set his face toward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Jacob shall one have dominion, And shall destroy the remnant from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ooked on Amalek, and took up his parable, and said, Amalek was the first of the nations; But his latter end shall come to destruc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looked on the Kenite, and took up his parable, and said, Strong is thy dwelling place, And thy nest is set in the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Kain shall be wasted, Until Asshur shall carry thee away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up his parable, and said, Alas, who shall live when God doeth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hips shall come from the coast of Kittim, And they shall afflict Asshur, and shall afflict Eber, And he also shall come to destr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am rose up, and went and returned to his place: and Balak also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am lifted up his eyes, and he saw Israel dwelling according to their tribes; and the spirit of God came upo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ook up his parable, and said, Balaam the son of Beor saith, And the man whose eye was closed s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th, which heareth the words of God, Which seeth the vision of the Almighty, Falling down, and having his eyes o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oodly are thy tents, O Jacob, Thy tabernacles, 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valleys are they spread forth, As gardens by the river side, As lign-aloes which the LORD hath planted, As cedar trees beside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ter shall flow from his buckets, And his seed shall be in many waters, And his king shall be higher than Agag, And his kingdom shall be exal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ingeth him forth out of Egypt; He hath as it were the strength of the wild-ox: He shall eat up the nations his adversaries, And shall break their bones in pieces, And smite them through with his arrow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2026-06-19T22:40:42Z</dcterms:created>
  <dcterms:modified xsi:type="dcterms:W3CDTF">2026-06-19T22:40:42Z</dcterms:modified>
  <dc:title>Bible.com.au: NUMBERS 24:1-25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