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0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the top of the rocks I see him, And from the hills I behold him: Lo, it is a people that dwell alone, And shall not be reckoned among th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the dust of Jacob, Or number the fourth part of Israel? Let me die the death of the righteous, And let my last end be like hi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Balaam, What hast thou done unto me? I took thee to curse mine enemies, and, behold, thou hast blessed them al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, Must I not take heed to speak that which the LORD putteth in my mout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him, Come, I pray thee, with me unto another place, from whence thou mayest see them; thou shalt see but the utmost part of them, and shalt not see them all: and curse me them from the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him into the field of Zophim, to the top of Pisgah, and built seven altars, and offered up a bullock and a ram on every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Balak, Stand here by thy burnt offering, while I meet the LORD yon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met Balaam, and put a word in his mouth, and said, Return unto Balak, and thus shalt thou spe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to him, and, lo, he stood by his burnt offering, and the princes of Moab with him. And Balak said unto him, What hath the LORD spoken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p his parable, and said, Rise up, Balak, and hear; Hearken unto me, thou son of Zippo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am said unto Balak, Build me here seven altars, and prepare me here seven bullocks and seven ram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a man, that he should lie; Neither the son of man, that he should repent: Hath he said, and shall he not do it? Or hath he spoken, and shall he not make it go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received commandment to bless: And he hath blessed, and I cannot reverse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beheld iniquity in Jacob, Neither hath he seen perverseness in Israel: The LORD his God is with him, And the shout of a king is among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ingeth them forth out of Egypt; He hath as it were the strength of the wild-ox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no enchantment with Jacob, Neither is there any divination with Israel: Now shall it be said of Jacob and of Israel, What hath God wrough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people riseth up as a lioness, And as a lion doth he lift himself up: He shall not lie down until he eat of the prey, And drink the blood of the sl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Balaam, Neither curse them at all, nor bless them at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laam answered and said unto Balak, Told not I thee, saying, All that the LORD speaketh, that I must do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Balaam, Come now, I will take thee unto another place; peradventure it will please God that thou mayest curse me them from then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took Balaam unto the top of Peor, that looketh down upon the dese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did as Balaam had spoken; and Balak and Balaam offered on every altar a bullock and a ra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am said unto Balak, Build me here seven altars, and prepare me here seven bullocks and seven ram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did as Balaam had said, and offered up a bullock and a ram on every alta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am said unto Balak, Stand by thy burnt offering, and I will go; peradventure the LORD will come to meet me: and whatsoever he sheweth me I will tell thee. And he went to a bare he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met Balaam: and he said unto him, I have prepared the seven altars, and I have offered up a bullock and a ram on every alt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put a word in Balaam’s mouth, and said, Return unto Balak, and thus thou shal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turned unto him, and, lo, he stood by his burnt offering, he, and all the princes of Moa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p his parable, and said, From Aram hath Balak brought me, The king of Moab from the mountains of the East: Come, curse me Jacob, And come, defy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I curse, whom God hath not cursed? And how shall I defy, whom the LORD hath not defi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2026-06-15T08:06:46Z</dcterms:created>
  <dcterms:modified xsi:type="dcterms:W3CDTF">2026-06-15T08:06:46Z</dcterms:modified>
  <dc:title>Bible.com.au: NUMBERS 23:1-30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