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made a serpent of brass, and set it upon the standard: and it came to pass, that if a serpent had bitten any man, when he looked unto the serpent of brass, he l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journeyed, and pitched in Ob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journeyed from Oboth, and pitched at Iye-abarim, in the wilderness which is before Moab, toward the sunri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ce they journeyed, and pitched in the valley of Z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nce they journeyed, and pitched on the other side of Arnon, which is in the wilderness, that cometh out of the border of the Amorites: for Arnon is the border of Moab, between Moab and the Amor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it is said in the book of the Wars of the LORD, Vaheb in Suphah, And the valleys of Arn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lope of the valleys That inclineth toward the dwelling of Ar, And leaneth upon the border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thence they journeyed to Beer: that is the well whereof the LORD said unto Moses, Gather the people together, and I will give them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ng Israel this song: Spring up, O well; sing ye u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ell, which the princes digged, Which the nobles of the people delved, With the sceptre, and with their staves. And from the wilderness they journeyed to Matta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anaanite, the king of Arad, which dwelt in the South, heard tell that Israel came by the way of Atharim; and he fought against Israel, and took some of them capt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rom Mattanah to Nahaliel: and from Nahaliel to Bam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to the valley that is in the field of Moab, to the top of Pisgah, which looketh down upon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rael sent messengers unto Sihon king of the Amorit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me pass through thy land: we will not turn aside into field, or into vineyard; we will not drink of the water of the wells: we will go by the king’s high way, until we have passed thy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ihon would not suffer Israel to pass through his border: but Sihon gathered all his people together, and went out against Israel into the wilderness, and came to Jahaz: and he fought against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srael smote him with the edge of the sword, and possessed his land from Arnon unto Jabbok, even unto the children of Ammon: for the border of the children of Ammon was str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rael took all these cities: and Israel dwelt in all the cities of the Amorites, in Heshbon, and in all the town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shbon was the city of Sihon the king of the Amorites, who had fought against the former king of Moab, and taken all his land out of his hand, even unto Ar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they that speak in proverbs say, Come ye to Heshbon, Let the city of Sihon be built and establi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a fire is gone out of Heshbon, A flame from the city of Sihon: It hath devoured Ar of Moab, The lords of the high places of Arn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srael vowed a vow unto the LORD, and said, If thou wilt indeed deliver this people into my hand, then I will utterly destroy their c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thee, Moab! Thou art undone, O people of Chemosh: He hath given his sons as fugitives, And his daughters into captivity, Unto Sihon king of the Amo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have shot at them; Heshbon is perished even unto Dibon, And we have laid waste even unto Nophah, Which reacheth unto Medeb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Israel dwelt in the land of the Amor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ent to spy out Jazer, and they took the towns thereof, and drove out the Amorites that wer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urned and went up by the way of Bashan: and Og the king of Bashan went out against them, he and all his people, to battle at Edr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Fear him not: for I have delivered him into thy hand, and all his people, and his land; and thou shalt do to him as thou didst unto Sihon king of the Amorites, which dwelt at Heshb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smote him, and his sons, and all his people, until there was none left him remaining: and they possessed his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earkened to the voice of Israel, and delivered up the Canaanites; and they utterly destroyed them and their cities: and the name of the place was called Horm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journeyed from mount Hor by the way to the Red Sea, to compass the land of Edom: and the soul of the people was much discouraged because of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eople spake against God, and against Moses, Wherefore have ye brought us up out of Egypt to die in the wilderness? for there is no bread, and there is no water; and our soul loatheth this light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ent fiery serpents among the people, and they bit the people; and much people of Israel d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came to Moses, and said, We have sinned, because we have spoken against the LORD, and against thee; pray unto the LORD, that he take away the serpents from us. And Moses prayed for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Make thee a fiery serpent, and set it upon a standard: and it shall come to pass, that every one that is bitten, when he seeth it, shall liv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2026-06-19T22:40:43Z</dcterms:created>
  <dcterms:modified xsi:type="dcterms:W3CDTF">2026-06-19T22:40:43Z</dcterms:modified>
  <dc:title>Bible.com.au: NUMBERS 21:1-35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