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0: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took the rod from before the LORD, as he command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gathered the assembly together before the rock, and he said unto them, Hear now, ye rebels; shall we bring you forth water out of this ro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Moses lifted up his hand, and smote the rock with his rod twice: and water came forth abundantly, and the congregation drank, and their catt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and Aaron, Because ye believed not in me, to sanctify me in the eyes of the children of Israel, therefore ye shall not bring this assembly into the land which I have give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waters of Meribah; because the children of Israel strove with the LORD, and he was sanctified in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sent messengers from Kadesh unto the king of Edom, Thus saith thy brother Israel, Thou knowest all the travail that hath befalle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ow our fathers went down into Egypt, and we dwelt in Egypt a long time; and the Egyptians evil entreated us, and ou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we cried unto the LORD, he heard our voice, and sent an angel, and brought us forth out of Egypt: and, behold, we are in Kadesh, a city in the uttermost of thy bord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us pass, I pray thee, through thy land: we will not pass through field or through vineyard, neither will we drink of the water of the wells: we will go along the king’s high way, we will not turn aside to the right hand nor to the left, until we have passed thy bor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aid unto him, Thou shalt not pass through me, lest I come out with the sword against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even the whole congregation, came into the wilderness of Zin in the first month: and the people abode in Kadesh; and Miriam died there, and was buri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ildren of Israel said unto him, We will go up by the highway: and if we drink of thy water, I and my cattle, then will I give the price thereof: let me only, without doing any thing else, pass through on my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shalt not pass through. And Edom came out against him with much people, and with a strong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us Edom refused to give Israel passage through his border: wherefore Israel turned away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journeyed from Kadesh: and the children of Israel, even the whole congregation, came unto mount H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and Aaron in mount Hor, by the border of the land of Edom,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aron shall be gathered unto his people: for he shall not enter into the land which I have given unto the children of Israel, because ye rebelled against my word at the waters of Merib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ake Aaron and Eleazar his son, and bring them up unto mount H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trip Aaron of his garments, and put them upon Eleazar his son: and Aaron shall be gathered unto his people, and shall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oses did as the LORD commanded: and they went up into mount Hor in the sight of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oses stripped Aaron of his garments, and put them upon Eleazar his son; and Aaron died there in the top of the mount: and Moses and Eleazar came down from the mou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no water for the congregation: and they assembled themselves together against Moses and against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all the congregation saw that Aaron was dead, they wept for Aaron thirty days, even all the house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eople strove with Moses, and spake, saying, Would God that we had died when our brethren di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y have ye brought the assembly of the LORD into this wilderness, that we should die there, we and our cat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refore have ye made us to come up out of Egypt, to bring us in unto this evil place? it is no place of seed, or of figs, or of vines, or of pomegranates; neither is there any water to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went from the presence of the assembly unto the door of the tent of meeting, and fell upon their faces: and the glory of the LORD appeared unto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ake the rod, and assemble the congregation, thou, and Aaron thy brother, and speak ye unto the rock before their eyes, that it give forth its water; and thou shalt bring forth to them water out of the rock: so thou shalt give the congregation and their cattle drink.]]></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2026-06-24T15:17:44Z</dcterms:created>
  <dcterms:modified xsi:type="dcterms:W3CDTF">2026-06-24T15:17:44Z</dcterms:modified>
  <dc:title>Bible.com.au: NUMBERS 20:1-29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