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unto Aaro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hildren of Israel shall pitch every man by his own standard, with the ensigns of their fathers’ houses: over against the tent of meeting shall they pitch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ose that pitch on the east side toward the sunrising shall be they of the standard of the camp of Judah, according to their hosts: and the prince of the children of Judah shall be Nahshon the son of Amminada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host, and those that were numbered of them, were threescore and fourteen thousand and six hund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ose that pitch next unto him shall be the tribe of Issachar: and the prince of the children of Issachar shall be Nethanel the son of Zu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is host, and those that were numbered thereof, were fifty and four thousand and four hund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tribe of Zebulun: and the prince of the children of Zebulun shall be Eliab the son of Hel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is host, and those that were numbered thereof, were fifty and seven thousand and four hund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that were numbered of the camp of Judah were an hundred thousand and fourscore thousand and six thousand and four hundred, according to their hosts. They shall set forth fir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 the south side shall be the standard of the camp of Reuben according to their hosts: and the prince of the children of Reuben shall be Elizur the son of Shedeu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is host, and those that were numbered thereof, were forty and six thousand and five hund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se that pitch next unto him shall be the tribe of Simeon: and the prince of the children of Simeon shall be Shelumiel the son of Zurishadd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host, and those that were numbered of them, were fifty and nine thousand and three hund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tribe of Gad: and the prince of the children of Gad shall be Eliasaph the son of Reu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host, and those that were numbered of them, were forty and five thousand and six hundred and fif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at were numbered of the camp of Reuben were an hundred thousand and fifty and one thousand and four hundred and fifty, according to their hosts. And they shall set forth seco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tent of meeting shall set forward, with the camp of the Levites in the midst of the camps: as they encamp, so shall they set forward, every man in his place, by their standa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west side shall be the standard of the camp of Ephraim according to their hosts: and the prince of the children of Ephraim shall be Elishama the son of Ammihu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is host, and those that were numbered of them, were forty thousand and five hund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ext unto him shall be the tribe of Manasseh: and the prince of the children of Manasseh shall be Gamaliel the son of Pedahzu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is host, and those that were numbered of them, were thirty and two thousand and two hund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tribe of Benjamin: and the prince of the children of Benjamin shall be Abidan the son of Gideo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is host, and those that were numbered of them, were thirty and five thousand and four hundr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at were numbered of the camp of Ephraim were an hundred thousand and eight thousand and an hundred, according to their hosts. And they shall set forth thi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 the north side shall be the standard of the camp of Dan according to their hosts: and the prince of the children of Dan shall be Ahiezer the son of Ammishadda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is host, and those that were numbered of them, were threescore and two thousand and seven hund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se that pitch next unto him shall be the tribe of Asher: and the prince of the children of Asher shall be Pagiel the son of Ochr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is host, and those that were numbered of them, were forty and one thousand and five hundr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tribe of Naphtali: and the prince of the children of Naphtali shall be Ahira the son of En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is host, and those that were numbered of them, were fifty and three thousand and four hundr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ll that were numbered of the camp of Dan were an hundred thousand and fifty and seven thousand and six hundred. They shall set forth hindmost by their standar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are they that were numbered of the children of Israel by their fathers’ houses: all that were numbered of the camps according to their hosts were six hundred thousand and three thousand and five hundred and fif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 Levites were not numbered among the children of Israel; as the LORD commanded Mos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us did the children of Israel; according to all that the LORD commanded Moses, so they pitched by their standards, and so they set forward, every one by their families, according to their fathers’ hou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2026-10-12T05:44:03Z</dcterms:created>
  <dcterms:modified xsi:type="dcterms:W3CDTF">2026-10-12T05:44:03Z</dcterms:modified>
  <dc:title>Bible.com.au: NUMBERS 2:1-34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