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 man that is clean shall gather up the ashes of the heifer, and lay them up without the camp in a clean place, and it shall be kept for the congregation of the children of Israel for a water of separation: it is a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gathereth the ashes of the heifer shall wash his clothes, and be unclean until the even: and it shall be unto the children of Israel, and unto the stranger that sojourneth among them, for a statute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hat toucheth the dead body of any man shall be unclean seven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ame shall purify himself therewith on the third day, and on the seventh day he shall be clean: but if he purify not himself the third day, then the seventh day he shall not be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soever toucheth the dead body of any man that is dead, and purifieth not himself, defileth the tabernacle of the LORD; and that soul shall be cut off from Israel: because the water of separation was not sprinkled upon him, he shall be unclean; his uncleanness is yet up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law when a man dieth in a tent: every one that cometh into the tent, and every one that is in the tent, shall be unclean sev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open vessel, which hath no covering bound upon it, is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osoever in the open field toucheth one that is slain with a sword, or a dead body, or a bone of a man, or a grave, shall be unclean seven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or the unclean they shall take of the ashes of the burning of the sin offering, and running water shall be put thereto in a ves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 clean person shall take hyssop, and dip it in the water, and sprinkle it upon the tent, and upon all the vessels, and upon the persons that were there, and upon him that touched the bone, or the slain, or the dead, or the gr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lean person shall sprinkle upon the unclean on the third day, and on the seventh day: and on the seventh day he shall purify him; and he shall wash his clothes, and bathe himself in water, and shall be clean at 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man that shall be unclean, and shall not purify himself, that soul shall be cut off from the midst of the assembly, because he hath defiled the sanctuary of the LORD: the water of separation hath not been sprinkled upon him; he is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be a perpetual statute unto them: and he that sprinkleth the water of separation shall wash his clothes; and he that toucheth the water of separation shall be unclean until 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atsoever the unclean person toucheth shall be unclean; and the soul that toucheth it shall be unclean until 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statute of the law which the LORD hath commanded, saying, Speak unto the children of Israel, that they bring thee a red heifer without spot, wherein is no blemish, and upon which never came yo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give her unto Eleazar the priest, and he shall bring her forth without the camp, and one shall slay her before his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eazar the priest shall take of her blood with his finger, and sprinkle of her blood toward the front of the tent of meeting seven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shall burn the heifer in his sight; her skin, and her flesh, and her blood, with her dung, shall he b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take cedar wood, and hyssop, and scarlet, and cast it into the midst of the burning of the hei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priest shall wash his clothes, and he shall bathe his flesh in water, and afterward he shall come into the camp, and the priest shall be unclean until the e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hat burneth her shall wash his clothes in water, and bathe his flesh in water, and shall be unclean until the even.]]></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2026-06-24T13:38:45Z</dcterms:created>
  <dcterms:modified xsi:type="dcterms:W3CDTF">2026-06-24T13:38:45Z</dcterms:modified>
  <dc:title>Bible.com.au: NUMBERS 19:1-22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