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4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brought out all the rods from before the LORD unto all the children of Israel: and they looked, and took every man his r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oses, Put back the rod of Aaron before the testimony, to be kept for a token against the children of rebellion; that thou mayest make an end of their murmurings against me, that they di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did Moses: as the LORD commanded him, so did h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spake unto Moses, saying, Behold, we perish, we are undone, we are all un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cometh near, that cometh near unto the tabernacle of the LORD, dieth: shall we perish all of u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and take of them rods, one for each fathers’ house, of all their princes according to their fathers’ houses, twelve rods: write thou every man’s name upon his r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write Aaron’s name upon the rod of Levi: for there shall be one rod for each head of their fathers’ hou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lay them up in the tent of meeting before the testimony, where I meet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the man whom I shall choose, his rod shall bud: and I will make to cease from me the murmurings of the children of Israel, which they murmur agains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and all their princes gave him rods, for each prince one, according to their fathers’ houses, even twelve rods: and the rod of Aaron was among their r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laid up the rods before the LORD in the tent of the testimon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on the morrow, that Moses went into the tent of the testimony; and, behold, the rod of Aaron for the house of Levi was budded, and put forth buds, and bloomed blossoms, and bare ripe almo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2026-06-09T21:56:15Z</dcterms:created>
  <dcterms:modified xsi:type="dcterms:W3CDTF">2026-06-09T21:56:15Z</dcterms:modified>
  <dc:title>Bible.com.au: NUMBERS 17:1-13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