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58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6: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eemeth it but a small thing unto you, that the God of Israel hath separated you from the congregation of Israel, to bring you near to himself; to do the service of the tabernacle of the LORD, and to stand before the congregation to minister unto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at he hath brought thee near, and all thy brethren the sons of Levi with thee? and seek ye the priesthood als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hou and all thy company are gathered together against the LORD: and Aaron, what is he that ye murmur against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oses sent to call Dathan and Abiram, the sons of Eliab: and they said, We will not come u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 it a small thing that thou hast brought us up out of a land flowing with milk and honey, to kill us in the wilderness, but thou must needs make thyself also a prince over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reover thou hast not brought us into a land flowing with milk and honey, nor given us inheritance of fields and vineyards: wilt thou put out the eyes of these men? we will not come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ses was very wroth, and said unto the LORD, Respect not thou their offering: I have not taken one ass from them, neither have I hurt one of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oses said unto Korah, Be thou and all thy congregation before the LORD, thou, and they, and Aaron, tomorro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ake ye every man his censer, and put incense upon them, and bring ye before the LORD every man his censer, two hundred and fifty censers; thou also, and Aaron, each his cens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took every man his censer, and put fire in them, and laid incense thereon, and stood at the door of the tent of meeting with Moses and Aar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Korah, the son of Izhar, the son of Kohath, the son of Levi, with Dathan and Abiram, the sons of Eliab, and On, the son of Peleth, sons of Reuben, took m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Korah assembled all the congregation against them unto the door of the tent of meeting: and the glory of the LORD appeared unto all the congreg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eparate yourselves from among this congregation, that I may consume them in a mom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fell upon their faces, and said, O God, the God of the spirits of all flesh, shall one man sin, and wilt thou be wroth with all the congreg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peak unto the congregation, saying, Get you up from about the tabernacle of Korah, Dathan, and Abira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Moses rose up and went unto Dathan and Abiram; and the elders of Israel followe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spake unto the congregation, saying, Depart, I pray you, from the tents of these wicked men, and touch nothing of theirs, lest ye be consumed in all their si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y gat them up from the tabernacle of Korah, Dathan, and Abiram, on every side: and Dathan and Abiram came out, and stood at the door of their tents, and their wives, and their sons, and their little on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Moses said, Hereby ye shall know that the LORD hath sent me to do all these works; for I have not done them of mine own mi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rose up before Moses, with certain of the children of Israel, two hundred and fifty princes of the congregation, called to the assembly, men of ren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these men die the common death of all men, or if they be visited after the visitation of all men; then the LORD hath not sent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f the LORD make a new thing, and the ground open her mouth, and swallow them up, with all that appertain unto them, and they go down alive into the pit; then ye shall understand that these men have despised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t came to pass, as he made an end of speaking all these words, that the ground clave asunder that was under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earth opened her mouth, and swallowed them up, and their households, and all the men that appertained unto Korah, and all their goo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they, and all that appertained to them, went down alive into the pit: and the earth closed upon them, and they perished from among the assembl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ll Israel that were round about them fled at the cry of them: for they said, Lest the earth swallow us up.]]></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fire came forth from the LORD, and devoured the two hundred and fifty men that offered the incen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peak unto Eleazar the son of Aaron the priest, that he take up the censers out of the burning, and scatter thou the fire yonder; for they are ho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even the censers of these sinners against their own lives, and let them be made beaten plates for a covering of the altar: for they offered them before the LORD, therefore they are holy: and they shall be a sign unto the children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assembled themselves together against Moses and against Aaron, and said unto them, Ye take too much upon you, seeing all the congregation are holy, every one of them, and the LORD is among them: wherefore then lift ye up yourselves above the assembly of the LOR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Eleazar the priest took the brasen censers, which they that were burnt had offered; and they beat them out for a covering of the alta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o be a memorial unto the children of Israel, to the end that no stranger, which is not of the seed of Aaron, come near to burn incense before the LORD; that he be not as Korah, and as his company: as the LORD spake unto him by the hand of Mos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on the morrow all the congregation of the children of Israel murmured against Moses and against Aaron, saying, Ye have killed the people of the LO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it came to pass, when the congregation was assembled against Moses and against Aaron, that they looked toward the tent of meeting: and, behold, the cloud covered it, and the glory of the LORD appear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Moses and Aaron came to the front of the tent of meet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et you up from among this congregation, that I may consume them in a moment. And they fell upon their fac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Moses said unto Aaron, Take thy censer, and put fire therein from off the altar, and lay incense thereon, and carry it quickly unto the congregation, and make atonement for them: for there is wrath gone out from the LORD; the plague is begu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Aaron took as Moses spake, and ran into the midst of the assembly; and, behold, the plague was begun among the people: and he put on the incense, and made atonement for the peopl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he stood between the dead and the living; and the plague was stay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Moses heard it, he fell upon his fac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Now they that died by the plague were fourteen thousand and seven hundred, besides them that died about the matter of Kora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Aaron returned unto Moses unto the door of the tent of meeting: and the plague was stay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pake unto Korah and unto all his company, saying, In the morning the LORD will shew who are his, and who is holy, and will cause him to come near unto him: even him whom he shall choose will he cause to come near un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do; take you censers, Korah, and all his compan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put fire therein, and put incense upon them before the LORD tomorrow: and it shall be that the man whom the LORD doth choose, he shall be holy: ye take too much upon you, ye sons of Lev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oses said unto Korah, Hear now, ye sons of Levi:]]></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2026-06-04T07:52:51Z</dcterms:created>
  <dcterms:modified xsi:type="dcterms:W3CDTF">2026-06-04T07:52:51Z</dcterms:modified>
  <dc:title>Bible.com.au: NUMBERS 16:1-50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