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r of the LORD was kindled against them; and he depar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removed from over the Tent; and, behold, Miriam was leprous, as white as snow: and Aaron looked upon Miriam, and, behold, she was lepr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aid unto Moses, Oh my lord, lay not, I pray thee, sin upon us, for that we have done foolishly, and for that we have si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her not, I pray, be as one dead, of whom the flesh is half consumed when he cometh out of his mother’s w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ried unto the LORD, saying, Heal her, O God, I beseec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If her father had but spit in her face, should she not be ashamed seven days? let her be shut up without the camp seven days, and after that she shall be brought in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iriam was shut up without the camp seven days: and the people journeyed not till Miriam was brought in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ward the people journeyed from Hazeroth, and pitched in the wilderness of Pa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iriam and Aaron spake against Moses because of the Cushite woman whom he had married: for he had married a Cushite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Hath the LORD indeed spoken only with Moses? hath he not spoken also with us? And the LORD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man Moses was very meek, above all the men which were upon the face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suddenly unto Moses, and unto Aaron, and unto Miriam, Come out ye three unto the tent of meeting. And they three came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a pillar of cloud, and stood at the door of the Tent, and called Aaron and Miriam: and they both came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Hear now my words: if there be a prophet among you, I the LORD will make myself known unto him in a vision, I will speak with him in a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ervant Moses is not so; he is faithful in all min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will I speak mouth to mouth, even manifestly, and not in dark speeches; and the form of the LORD shall he behold: wherefore then were ye not afraid to speak against my servant, against Mos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2026-06-04T07:52:50Z</dcterms:created>
  <dcterms:modified xsi:type="dcterms:W3CDTF">2026-06-04T07:52:50Z</dcterms:modified>
  <dc:title>Bible.com.au: NUMBERS 12:1-16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