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668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11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dew fell upon the camp in the night, the manna fell upon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heard the people weeping throughout their families, every man at the door of his tent: and the anger of the LORD was kindled greatly; and Moses was displeas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 unto the LORD, Wherefore hast thou evil entreated thy servant? and wherefore have I not found favour in thy sight, that thou layest the burden of all this people upon m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conceived all this people? have I brought them forth, that thou shouldest say unto me, Carry them in thy bosom, as a nursing-father carrieth the sucking child, unto the land which thou swarest unto their father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ce should I have flesh to give unto all this people? for they weep unto me, saying, Give us flesh, that we may ea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able to bear all this people alone, because it is too heavy for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ou deal thus with me, kill me, I pray thee, out of hand, if I have found favour in thy sight; and let me not see my wretched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Moses, Gather unto me seventy men of the elders of Israel, whom thou knowest to be the elders of the people, and officers over them; and bring them unto the tent of meeting, that they may stand there with the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ome down and talk with thee there: and I will take of the spirit which is upon thee, and will put it upon them; and they shall bear the burden of the people with thee, that thou bear it not thyself al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thou unto the people, Sanctify yourselves against tomorrow, and ye shall eat flesh: for ye have wept in the ears of the LORD, saying, Who shall give us flesh to eat? for it was well with us in Egypt: therefore the LORD will give you flesh, and ye shall ea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were as murmurers, speaking evil in the ears of the LORD: and when the LORD heard it, his anger was kindled; and the fire of the LORD burnt among them, and devoured in the uttermost part of the camp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eat one day, nor two days, nor five days, neither ten days, nor twenty days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whole month, until it come out at your nostrils, and it be loathsome unto you: because that ye have rejected the LORD which is among you, and have wept before him, saying, Why came we forth out of Egypt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, The people, among whom I am, are six hundred thousand footmen; and thou hast said, I will give them flesh, that they may eat a whole mon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flocks and herds be slain for them, to suffice them? or shall all the fish of the sea be gathered together for them, to suffice them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Moses, Is the LORD’S hand waxed short? now shalt thou see whether my word shall come to pass unto thee or no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went out, and told the people the words of the LORD: and he gathered seventy men of the elders of the people, and set them round about the Te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ame down in the cloud, and spake unto him, and took of the spirit that was upon him, and put it upon the seventy elders: and it came to pass, that, when the spirit rested upon them, they prophesied, but they did so no mor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remained two men in the camp, the name of the one was Eldad, and the name of the other Medad: and the spirit rested upon them; and they were of them that were written, but had not gone out unto the Tent: and they prophesied in the camp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ran a young man, and told Moses, and said, Eldad and Medad do prophesy in the camp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hua the son of Nun, the minister of Moses, one of his chosen men, answered and said, My lord Moses, forbid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cried unto Moses; and Moses prayed unto the LORD, and the fire abat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 unto him, Art thou jealous for my sake? would God that all the LORD’S people were prophets, that the LORD would put his spirit upon them!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gat him into the camp, he and the elders of Israe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nt forth a wind from the LORD, and brought quails from the sea, and let them fall by the camp, about a day’s journey on this side, and a day’s journey on the other side, round about the camp, and about two cubits above the face of the eart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rose up all that day, and all the night, and all the next day, and gathered the quails: he that gathered least gathered ten homers: and they spread them all abroad for themselves round about the camp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flesh was yet between their teeth, ere it was chewed, the anger of the LORD was kindled against the people, and the LORD smote the people with a very great plagu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at place was called Kibroth-hattaavah: because there they buried the people that lust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Kibroth-hattaavah the people journeyed unto Hazeroth; and they abode at Hazerot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at place was called Taberah: because the fire of the LORD burnt among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ixed multitude that was among them fell a lusting: and the children of Israel also wept again, and said, Who shall give us flesh to ea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remember the fish, which we did eat in Egypt for nought; the cucumbers, and the melons, and the leeks, and the onions, and the garlick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our soul is dried away; there is nothing at all: we have nought save this manna to look t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anna was like coriander seed, and the appearance thereof as the appearance of bdelliu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went about, and gathered it, and ground it in mills, or beat it in mortars, and seethed it in pots, and made cakes of it: and the taste of it was as the taste of fresh o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2026-06-18T02:43:18Z</dcterms:created>
  <dcterms:modified xsi:type="dcterms:W3CDTF">2026-06-18T02:43:18Z</dcterms:modified>
  <dc:title>Bible.com.au: NUMBERS 11:1-35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